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76_61D75C9E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40" r:id="rId5"/>
    <p:sldId id="272" r:id="rId6"/>
    <p:sldId id="330" r:id="rId7"/>
    <p:sldId id="372" r:id="rId8"/>
    <p:sldId id="369" r:id="rId9"/>
    <p:sldId id="370" r:id="rId10"/>
    <p:sldId id="10978" r:id="rId11"/>
    <p:sldId id="10911" r:id="rId12"/>
    <p:sldId id="2147474480" r:id="rId13"/>
    <p:sldId id="2147474475" r:id="rId14"/>
    <p:sldId id="2147474481" r:id="rId15"/>
    <p:sldId id="2147474466" r:id="rId16"/>
    <p:sldId id="332" r:id="rId17"/>
    <p:sldId id="374" r:id="rId18"/>
    <p:sldId id="334" r:id="rId19"/>
    <p:sldId id="2147474468" r:id="rId20"/>
    <p:sldId id="2147474469" r:id="rId21"/>
    <p:sldId id="2147474470" r:id="rId22"/>
    <p:sldId id="2147474464" r:id="rId23"/>
    <p:sldId id="2147474471" r:id="rId24"/>
    <p:sldId id="26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A4C053-00F1-38D0-A5F6-C31FEA55DD32}" name="Manuel MARCIAS" initials="MM" userId="S::manuel.marcias@st.com::96ef861f-cae5-4512-8753-9499246100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MARCIAS" initials="MM" lastIdx="2" clrIdx="0">
    <p:extLst>
      <p:ext uri="{19B8F6BF-5375-455C-9EA6-DF929625EA0E}">
        <p15:presenceInfo xmlns:p15="http://schemas.microsoft.com/office/powerpoint/2012/main" userId="S::manuel.marcias@st.com::96ef861f-cae5-4512-8753-9499246100b8" providerId="AD"/>
      </p:ext>
    </p:extLst>
  </p:cmAuthor>
  <p:cmAuthor id="2" name="Paolo SCANNIFFIO" initials="PS" lastIdx="2" clrIdx="1">
    <p:extLst>
      <p:ext uri="{19B8F6BF-5375-455C-9EA6-DF929625EA0E}">
        <p15:presenceInfo xmlns:p15="http://schemas.microsoft.com/office/powerpoint/2012/main" userId="S::paolo.scanniffio@st.com::9467c9cf-f060-459b-ace7-86f10b22df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1E386-0D18-4026-BC21-ACBFBADBB84F}" v="5" dt="2024-02-22T10:41:19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FOLLEZOUR" userId="0c1c9f5c-34fc-47ac-9043-daf10f41f688" providerId="ADAL" clId="{99D1E386-0D18-4026-BC21-ACBFBADBB84F}"/>
    <pc:docChg chg="undo custSel delSld modSld">
      <pc:chgData name="Dominique FOLLEZOUR" userId="0c1c9f5c-34fc-47ac-9043-daf10f41f688" providerId="ADAL" clId="{99D1E386-0D18-4026-BC21-ACBFBADBB84F}" dt="2024-02-22T10:44:11.669" v="94" actId="47"/>
      <pc:docMkLst>
        <pc:docMk/>
      </pc:docMkLst>
      <pc:sldChg chg="addSp delSp modSp mod modShow">
        <pc:chgData name="Dominique FOLLEZOUR" userId="0c1c9f5c-34fc-47ac-9043-daf10f41f688" providerId="ADAL" clId="{99D1E386-0D18-4026-BC21-ACBFBADBB84F}" dt="2024-02-22T10:41:42.930" v="91" actId="1076"/>
        <pc:sldMkLst>
          <pc:docMk/>
          <pc:sldMk cId="1191602139" sldId="272"/>
        </pc:sldMkLst>
        <pc:spChg chg="mod">
          <ac:chgData name="Dominique FOLLEZOUR" userId="0c1c9f5c-34fc-47ac-9043-daf10f41f688" providerId="ADAL" clId="{99D1E386-0D18-4026-BC21-ACBFBADBB84F}" dt="2024-02-22T10:41:36.788" v="89" actId="20577"/>
          <ac:spMkLst>
            <pc:docMk/>
            <pc:sldMk cId="1191602139" sldId="272"/>
            <ac:spMk id="2" creationId="{BC8EE3AB-BF15-9F71-F93D-EDCB921144FC}"/>
          </ac:spMkLst>
        </pc:spChg>
        <pc:spChg chg="del">
          <ac:chgData name="Dominique FOLLEZOUR" userId="0c1c9f5c-34fc-47ac-9043-daf10f41f688" providerId="ADAL" clId="{99D1E386-0D18-4026-BC21-ACBFBADBB84F}" dt="2024-02-21T18:17:50.452" v="16" actId="478"/>
          <ac:spMkLst>
            <pc:docMk/>
            <pc:sldMk cId="1191602139" sldId="272"/>
            <ac:spMk id="8" creationId="{3C0634D0-EF98-A069-4165-67F117CDC3DA}"/>
          </ac:spMkLst>
        </pc:spChg>
        <pc:spChg chg="add mod">
          <ac:chgData name="Dominique FOLLEZOUR" userId="0c1c9f5c-34fc-47ac-9043-daf10f41f688" providerId="ADAL" clId="{99D1E386-0D18-4026-BC21-ACBFBADBB84F}" dt="2024-02-22T10:18:34.735" v="74" actId="1076"/>
          <ac:spMkLst>
            <pc:docMk/>
            <pc:sldMk cId="1191602139" sldId="272"/>
            <ac:spMk id="9" creationId="{48CC1588-7B2C-E3B1-66AF-6820FBEA3B4D}"/>
          </ac:spMkLst>
        </pc:spChg>
        <pc:spChg chg="del">
          <ac:chgData name="Dominique FOLLEZOUR" userId="0c1c9f5c-34fc-47ac-9043-daf10f41f688" providerId="ADAL" clId="{99D1E386-0D18-4026-BC21-ACBFBADBB84F}" dt="2024-02-21T18:17:53.108" v="17" actId="478"/>
          <ac:spMkLst>
            <pc:docMk/>
            <pc:sldMk cId="1191602139" sldId="272"/>
            <ac:spMk id="12" creationId="{C5A37CCE-FA81-0A05-97F1-364C67AFF94D}"/>
          </ac:spMkLst>
        </pc:spChg>
        <pc:spChg chg="mod">
          <ac:chgData name="Dominique FOLLEZOUR" userId="0c1c9f5c-34fc-47ac-9043-daf10f41f688" providerId="ADAL" clId="{99D1E386-0D18-4026-BC21-ACBFBADBB84F}" dt="2024-02-21T18:18:00.794" v="22" actId="20577"/>
          <ac:spMkLst>
            <pc:docMk/>
            <pc:sldMk cId="1191602139" sldId="272"/>
            <ac:spMk id="16" creationId="{9939AAE4-E6D3-60C1-5BE1-236C1705606E}"/>
          </ac:spMkLst>
        </pc:spChg>
        <pc:picChg chg="del">
          <ac:chgData name="Dominique FOLLEZOUR" userId="0c1c9f5c-34fc-47ac-9043-daf10f41f688" providerId="ADAL" clId="{99D1E386-0D18-4026-BC21-ACBFBADBB84F}" dt="2024-02-22T10:39:31.026" v="75" actId="478"/>
          <ac:picMkLst>
            <pc:docMk/>
            <pc:sldMk cId="1191602139" sldId="272"/>
            <ac:picMk id="7" creationId="{1740A66A-BB58-B8B6-E185-D55289BE1029}"/>
          </ac:picMkLst>
        </pc:picChg>
        <pc:picChg chg="add mod">
          <ac:chgData name="Dominique FOLLEZOUR" userId="0c1c9f5c-34fc-47ac-9043-daf10f41f688" providerId="ADAL" clId="{99D1E386-0D18-4026-BC21-ACBFBADBB84F}" dt="2024-02-22T10:41:42.930" v="91" actId="1076"/>
          <ac:picMkLst>
            <pc:docMk/>
            <pc:sldMk cId="1191602139" sldId="272"/>
            <ac:picMk id="10" creationId="{93B4EF5F-B384-7039-D615-9A79C53F9355}"/>
          </ac:picMkLst>
        </pc:picChg>
        <pc:picChg chg="mod">
          <ac:chgData name="Dominique FOLLEZOUR" userId="0c1c9f5c-34fc-47ac-9043-daf10f41f688" providerId="ADAL" clId="{99D1E386-0D18-4026-BC21-ACBFBADBB84F}" dt="2024-02-21T18:17:56.186" v="20" actId="1076"/>
          <ac:picMkLst>
            <pc:docMk/>
            <pc:sldMk cId="1191602139" sldId="272"/>
            <ac:picMk id="22" creationId="{6B325D17-808E-1E9D-3858-92C33E28258A}"/>
          </ac:picMkLst>
        </pc:picChg>
        <pc:cxnChg chg="del">
          <ac:chgData name="Dominique FOLLEZOUR" userId="0c1c9f5c-34fc-47ac-9043-daf10f41f688" providerId="ADAL" clId="{99D1E386-0D18-4026-BC21-ACBFBADBB84F}" dt="2024-02-21T18:17:54.235" v="18" actId="478"/>
          <ac:cxnSpMkLst>
            <pc:docMk/>
            <pc:sldMk cId="1191602139" sldId="272"/>
            <ac:cxnSpMk id="18" creationId="{B6C791D0-F37B-DF63-6C21-65EFBD1139B6}"/>
          </ac:cxnSpMkLst>
        </pc:cxnChg>
        <pc:cxnChg chg="del">
          <ac:chgData name="Dominique FOLLEZOUR" userId="0c1c9f5c-34fc-47ac-9043-daf10f41f688" providerId="ADAL" clId="{99D1E386-0D18-4026-BC21-ACBFBADBB84F}" dt="2024-02-21T18:17:55.292" v="19" actId="478"/>
          <ac:cxnSpMkLst>
            <pc:docMk/>
            <pc:sldMk cId="1191602139" sldId="272"/>
            <ac:cxnSpMk id="20" creationId="{145AB403-8E8B-0992-E0CC-D870D3A190E1}"/>
          </ac:cxnSpMkLst>
        </pc:cxnChg>
      </pc:sldChg>
      <pc:sldChg chg="addSp delSp modSp mod">
        <pc:chgData name="Dominique FOLLEZOUR" userId="0c1c9f5c-34fc-47ac-9043-daf10f41f688" providerId="ADAL" clId="{99D1E386-0D18-4026-BC21-ACBFBADBB84F}" dt="2024-02-22T09:57:09.610" v="73" actId="20577"/>
        <pc:sldMkLst>
          <pc:docMk/>
          <pc:sldMk cId="2442783918" sldId="340"/>
        </pc:sldMkLst>
        <pc:spChg chg="add del mod">
          <ac:chgData name="Dominique FOLLEZOUR" userId="0c1c9f5c-34fc-47ac-9043-daf10f41f688" providerId="ADAL" clId="{99D1E386-0D18-4026-BC21-ACBFBADBB84F}" dt="2024-02-21T18:16:41.204" v="2" actId="478"/>
          <ac:spMkLst>
            <pc:docMk/>
            <pc:sldMk cId="2442783918" sldId="340"/>
            <ac:spMk id="3" creationId="{8E5C6D4F-81B6-1BD2-8FAD-F56B167AE444}"/>
          </ac:spMkLst>
        </pc:spChg>
        <pc:spChg chg="add del mod">
          <ac:chgData name="Dominique FOLLEZOUR" userId="0c1c9f5c-34fc-47ac-9043-daf10f41f688" providerId="ADAL" clId="{99D1E386-0D18-4026-BC21-ACBFBADBB84F}" dt="2024-02-21T18:16:42.820" v="3" actId="478"/>
          <ac:spMkLst>
            <pc:docMk/>
            <pc:sldMk cId="2442783918" sldId="340"/>
            <ac:spMk id="5" creationId="{4BCA1549-4134-08CE-E7BE-BC1A0D8788D3}"/>
          </ac:spMkLst>
        </pc:spChg>
        <pc:spChg chg="mod">
          <ac:chgData name="Dominique FOLLEZOUR" userId="0c1c9f5c-34fc-47ac-9043-daf10f41f688" providerId="ADAL" clId="{99D1E386-0D18-4026-BC21-ACBFBADBB84F}" dt="2024-02-22T09:57:09.610" v="73" actId="20577"/>
          <ac:spMkLst>
            <pc:docMk/>
            <pc:sldMk cId="2442783918" sldId="340"/>
            <ac:spMk id="15" creationId="{FB49D3ED-12A5-44AC-B654-9458A5FBEC88}"/>
          </ac:spMkLst>
        </pc:spChg>
        <pc:spChg chg="del">
          <ac:chgData name="Dominique FOLLEZOUR" userId="0c1c9f5c-34fc-47ac-9043-daf10f41f688" providerId="ADAL" clId="{99D1E386-0D18-4026-BC21-ACBFBADBB84F}" dt="2024-02-21T18:16:40.332" v="1" actId="478"/>
          <ac:spMkLst>
            <pc:docMk/>
            <pc:sldMk cId="2442783918" sldId="340"/>
            <ac:spMk id="16" creationId="{12613E07-DCF2-4461-AFF5-7A705127F66B}"/>
          </ac:spMkLst>
        </pc:spChg>
        <pc:picChg chg="del">
          <ac:chgData name="Dominique FOLLEZOUR" userId="0c1c9f5c-34fc-47ac-9043-daf10f41f688" providerId="ADAL" clId="{99D1E386-0D18-4026-BC21-ACBFBADBB84F}" dt="2024-02-21T18:16:38.366" v="0" actId="478"/>
          <ac:picMkLst>
            <pc:docMk/>
            <pc:sldMk cId="2442783918" sldId="340"/>
            <ac:picMk id="7" creationId="{36C43348-F4B1-06B9-8ACA-F8B1905A18FA}"/>
          </ac:picMkLst>
        </pc:picChg>
      </pc:sldChg>
      <pc:sldChg chg="addSp delSp modSp del mod">
        <pc:chgData name="Dominique FOLLEZOUR" userId="0c1c9f5c-34fc-47ac-9043-daf10f41f688" providerId="ADAL" clId="{99D1E386-0D18-4026-BC21-ACBFBADBB84F}" dt="2024-02-22T10:44:11.669" v="94" actId="47"/>
        <pc:sldMkLst>
          <pc:docMk/>
          <pc:sldMk cId="3221048099" sldId="371"/>
        </pc:sldMkLst>
        <pc:spChg chg="add del mod">
          <ac:chgData name="Dominique FOLLEZOUR" userId="0c1c9f5c-34fc-47ac-9043-daf10f41f688" providerId="ADAL" clId="{99D1E386-0D18-4026-BC21-ACBFBADBB84F}" dt="2024-02-21T18:19:20.441" v="59" actId="478"/>
          <ac:spMkLst>
            <pc:docMk/>
            <pc:sldMk cId="3221048099" sldId="371"/>
            <ac:spMk id="3" creationId="{4CE49645-9237-5485-2F3E-81CCEEF2B31C}"/>
          </ac:spMkLst>
        </pc:spChg>
        <pc:spChg chg="mod">
          <ac:chgData name="Dominique FOLLEZOUR" userId="0c1c9f5c-34fc-47ac-9043-daf10f41f688" providerId="ADAL" clId="{99D1E386-0D18-4026-BC21-ACBFBADBB84F}" dt="2024-02-21T18:18:33.112" v="50" actId="20577"/>
          <ac:spMkLst>
            <pc:docMk/>
            <pc:sldMk cId="3221048099" sldId="371"/>
            <ac:spMk id="8" creationId="{C7D5DA98-E040-7E92-16AA-E9C727426416}"/>
          </ac:spMkLst>
        </pc:spChg>
        <pc:picChg chg="mod">
          <ac:chgData name="Dominique FOLLEZOUR" userId="0c1c9f5c-34fc-47ac-9043-daf10f41f688" providerId="ADAL" clId="{99D1E386-0D18-4026-BC21-ACBFBADBB84F}" dt="2024-02-21T18:18:58.041" v="53" actId="1076"/>
          <ac:picMkLst>
            <pc:docMk/>
            <pc:sldMk cId="3221048099" sldId="371"/>
            <ac:picMk id="11" creationId="{F2A13177-E1F3-DBE4-7B7A-8A1391C89204}"/>
          </ac:picMkLst>
        </pc:picChg>
      </pc:sldChg>
      <pc:sldChg chg="modSp mod">
        <pc:chgData name="Dominique FOLLEZOUR" userId="0c1c9f5c-34fc-47ac-9043-daf10f41f688" providerId="ADAL" clId="{99D1E386-0D18-4026-BC21-ACBFBADBB84F}" dt="2024-02-22T10:43:50.786" v="93" actId="20577"/>
        <pc:sldMkLst>
          <pc:docMk/>
          <pc:sldMk cId="83738348" sldId="372"/>
        </pc:sldMkLst>
        <pc:spChg chg="mod">
          <ac:chgData name="Dominique FOLLEZOUR" userId="0c1c9f5c-34fc-47ac-9043-daf10f41f688" providerId="ADAL" clId="{99D1E386-0D18-4026-BC21-ACBFBADBB84F}" dt="2024-02-22T10:43:50.786" v="93" actId="20577"/>
          <ac:spMkLst>
            <pc:docMk/>
            <pc:sldMk cId="83738348" sldId="372"/>
            <ac:spMk id="17" creationId="{5BC0B446-2D52-1A2D-BF3D-2778AAC19A3C}"/>
          </ac:spMkLst>
        </pc:spChg>
      </pc:sldChg>
      <pc:sldChg chg="modSp mod">
        <pc:chgData name="Dominique FOLLEZOUR" userId="0c1c9f5c-34fc-47ac-9043-daf10f41f688" providerId="ADAL" clId="{99D1E386-0D18-4026-BC21-ACBFBADBB84F}" dt="2024-02-21T18:19:39.001" v="65" actId="20577"/>
        <pc:sldMkLst>
          <pc:docMk/>
          <pc:sldMk cId="1829687165" sldId="10911"/>
        </pc:sldMkLst>
        <pc:spChg chg="mod">
          <ac:chgData name="Dominique FOLLEZOUR" userId="0c1c9f5c-34fc-47ac-9043-daf10f41f688" providerId="ADAL" clId="{99D1E386-0D18-4026-BC21-ACBFBADBB84F}" dt="2024-02-21T18:19:39.001" v="65" actId="20577"/>
          <ac:spMkLst>
            <pc:docMk/>
            <pc:sldMk cId="1829687165" sldId="10911"/>
            <ac:spMk id="3" creationId="{3720852C-5A28-CB03-0B19-B60E3D6798EB}"/>
          </ac:spMkLst>
        </pc:spChg>
        <pc:spChg chg="mod">
          <ac:chgData name="Dominique FOLLEZOUR" userId="0c1c9f5c-34fc-47ac-9043-daf10f41f688" providerId="ADAL" clId="{99D1E386-0D18-4026-BC21-ACBFBADBB84F}" dt="2024-02-21T18:19:34.254" v="63" actId="20577"/>
          <ac:spMkLst>
            <pc:docMk/>
            <pc:sldMk cId="1829687165" sldId="10911"/>
            <ac:spMk id="15" creationId="{BB163C5C-47B2-7064-01FE-B40732494EBC}"/>
          </ac:spMkLst>
        </pc:spChg>
      </pc:sldChg>
      <pc:sldChg chg="modSp mod">
        <pc:chgData name="Dominique FOLLEZOUR" userId="0c1c9f5c-34fc-47ac-9043-daf10f41f688" providerId="ADAL" clId="{99D1E386-0D18-4026-BC21-ACBFBADBB84F}" dt="2024-02-21T18:19:28.162" v="61" actId="20577"/>
        <pc:sldMkLst>
          <pc:docMk/>
          <pc:sldMk cId="1469278729" sldId="10978"/>
        </pc:sldMkLst>
        <pc:spChg chg="mod">
          <ac:chgData name="Dominique FOLLEZOUR" userId="0c1c9f5c-34fc-47ac-9043-daf10f41f688" providerId="ADAL" clId="{99D1E386-0D18-4026-BC21-ACBFBADBB84F}" dt="2024-02-21T18:19:28.162" v="61" actId="20577"/>
          <ac:spMkLst>
            <pc:docMk/>
            <pc:sldMk cId="1469278729" sldId="10978"/>
            <ac:spMk id="15" creationId="{99928950-B82C-EE5C-A98E-0F6B86E0ECC3}"/>
          </ac:spMkLst>
        </pc:spChg>
      </pc:sldChg>
      <pc:sldChg chg="modSp mod">
        <pc:chgData name="Dominique FOLLEZOUR" userId="0c1c9f5c-34fc-47ac-9043-daf10f41f688" providerId="ADAL" clId="{99D1E386-0D18-4026-BC21-ACBFBADBB84F}" dt="2024-02-21T18:20:14.608" v="68" actId="20577"/>
        <pc:sldMkLst>
          <pc:docMk/>
          <pc:sldMk cId="210598505" sldId="2147474468"/>
        </pc:sldMkLst>
        <pc:spChg chg="mod">
          <ac:chgData name="Dominique FOLLEZOUR" userId="0c1c9f5c-34fc-47ac-9043-daf10f41f688" providerId="ADAL" clId="{99D1E386-0D18-4026-BC21-ACBFBADBB84F}" dt="2024-02-21T18:20:14.608" v="68" actId="20577"/>
          <ac:spMkLst>
            <pc:docMk/>
            <pc:sldMk cId="210598505" sldId="2147474468"/>
            <ac:spMk id="3" creationId="{CBED47C5-CF89-02BE-0DEA-54F7E9F1978F}"/>
          </ac:spMkLst>
        </pc:spChg>
      </pc:sldChg>
      <pc:sldChg chg="del">
        <pc:chgData name="Dominique FOLLEZOUR" userId="0c1c9f5c-34fc-47ac-9043-daf10f41f688" providerId="ADAL" clId="{99D1E386-0D18-4026-BC21-ACBFBADBB84F}" dt="2024-02-21T18:19:49.984" v="66" actId="47"/>
        <pc:sldMkLst>
          <pc:docMk/>
          <pc:sldMk cId="783655770" sldId="2147474483"/>
        </pc:sldMkLst>
      </pc:sldChg>
    </pc:docChg>
  </pc:docChgLst>
  <pc:docChgLst>
    <pc:chgData name="Manuel MARCIAS" userId="S::manuel.marcias@st.com::96ef861f-cae5-4512-8753-9499246100b8" providerId="AD" clId="Web-{FC98E243-11EA-677B-8F3F-D8DC236277F6}"/>
    <pc:docChg chg="modSld">
      <pc:chgData name="Manuel MARCIAS" userId="S::manuel.marcias@st.com::96ef861f-cae5-4512-8753-9499246100b8" providerId="AD" clId="Web-{FC98E243-11EA-677B-8F3F-D8DC236277F6}" dt="2024-01-08T17:07:02.946" v="1" actId="20577"/>
      <pc:docMkLst>
        <pc:docMk/>
      </pc:docMkLst>
      <pc:sldChg chg="modSp">
        <pc:chgData name="Manuel MARCIAS" userId="S::manuel.marcias@st.com::96ef861f-cae5-4512-8753-9499246100b8" providerId="AD" clId="Web-{FC98E243-11EA-677B-8F3F-D8DC236277F6}" dt="2024-01-08T17:07:02.946" v="1" actId="20577"/>
        <pc:sldMkLst>
          <pc:docMk/>
          <pc:sldMk cId="2565060868" sldId="2147474482"/>
        </pc:sldMkLst>
        <pc:spChg chg="mod">
          <ac:chgData name="Manuel MARCIAS" userId="S::manuel.marcias@st.com::96ef861f-cae5-4512-8753-9499246100b8" providerId="AD" clId="Web-{FC98E243-11EA-677B-8F3F-D8DC236277F6}" dt="2024-01-08T17:07:02.946" v="1" actId="20577"/>
          <ac:spMkLst>
            <pc:docMk/>
            <pc:sldMk cId="2565060868" sldId="2147474482"/>
            <ac:spMk id="36" creationId="{94F3B0F7-A75F-14CE-C93D-B570B5A495AB}"/>
          </ac:spMkLst>
        </pc:spChg>
      </pc:sldChg>
    </pc:docChg>
  </pc:docChgLst>
  <pc:docChgLst>
    <pc:chgData name="Roman LUDIN" userId="e69b54b8-45f5-4eed-90d3-198154002296" providerId="ADAL" clId="{AD8B45D4-7B8E-418F-8DEB-98F2CFEFE2D6}"/>
    <pc:docChg chg="modSld">
      <pc:chgData name="Roman LUDIN" userId="e69b54b8-45f5-4eed-90d3-198154002296" providerId="ADAL" clId="{AD8B45D4-7B8E-418F-8DEB-98F2CFEFE2D6}" dt="2023-11-28T11:04:36.208" v="29" actId="20577"/>
      <pc:docMkLst>
        <pc:docMk/>
      </pc:docMkLst>
      <pc:sldChg chg="modSp mod">
        <pc:chgData name="Roman LUDIN" userId="e69b54b8-45f5-4eed-90d3-198154002296" providerId="ADAL" clId="{AD8B45D4-7B8E-418F-8DEB-98F2CFEFE2D6}" dt="2023-11-28T11:04:36.208" v="29" actId="20577"/>
        <pc:sldMkLst>
          <pc:docMk/>
          <pc:sldMk cId="1191602139" sldId="272"/>
        </pc:sldMkLst>
        <pc:spChg chg="mod">
          <ac:chgData name="Roman LUDIN" userId="e69b54b8-45f5-4eed-90d3-198154002296" providerId="ADAL" clId="{AD8B45D4-7B8E-418F-8DEB-98F2CFEFE2D6}" dt="2023-11-28T11:04:36.208" v="29" actId="20577"/>
          <ac:spMkLst>
            <pc:docMk/>
            <pc:sldMk cId="1191602139" sldId="272"/>
            <ac:spMk id="2" creationId="{BC8EE3AB-BF15-9F71-F93D-EDCB921144FC}"/>
          </ac:spMkLst>
        </pc:spChg>
      </pc:sldChg>
    </pc:docChg>
  </pc:docChgLst>
  <pc:docChgLst>
    <pc:chgData name="Dominique FOLLEZOUR" userId="0c1c9f5c-34fc-47ac-9043-daf10f41f688" providerId="ADAL" clId="{A40F3F4E-5EFB-4D42-A533-B082595C6B26}"/>
    <pc:docChg chg="custSel delSld modSld">
      <pc:chgData name="Dominique FOLLEZOUR" userId="0c1c9f5c-34fc-47ac-9043-daf10f41f688" providerId="ADAL" clId="{A40F3F4E-5EFB-4D42-A533-B082595C6B26}" dt="2024-01-09T12:45:34.278" v="3" actId="478"/>
      <pc:docMkLst>
        <pc:docMk/>
      </pc:docMkLst>
      <pc:sldChg chg="del">
        <pc:chgData name="Dominique FOLLEZOUR" userId="0c1c9f5c-34fc-47ac-9043-daf10f41f688" providerId="ADAL" clId="{A40F3F4E-5EFB-4D42-A533-B082595C6B26}" dt="2024-01-09T12:45:31.050" v="0" actId="47"/>
        <pc:sldMkLst>
          <pc:docMk/>
          <pc:sldMk cId="2565060868" sldId="2147474482"/>
        </pc:sldMkLst>
      </pc:sldChg>
      <pc:sldChg chg="delSp mod">
        <pc:chgData name="Dominique FOLLEZOUR" userId="0c1c9f5c-34fc-47ac-9043-daf10f41f688" providerId="ADAL" clId="{A40F3F4E-5EFB-4D42-A533-B082595C6B26}" dt="2024-01-09T12:45:34.278" v="3" actId="478"/>
        <pc:sldMkLst>
          <pc:docMk/>
          <pc:sldMk cId="783655770" sldId="2147474483"/>
        </pc:sldMkLst>
        <pc:spChg chg="del">
          <ac:chgData name="Dominique FOLLEZOUR" userId="0c1c9f5c-34fc-47ac-9043-daf10f41f688" providerId="ADAL" clId="{A40F3F4E-5EFB-4D42-A533-B082595C6B26}" dt="2024-01-09T12:45:32.788" v="1" actId="478"/>
          <ac:spMkLst>
            <pc:docMk/>
            <pc:sldMk cId="783655770" sldId="2147474483"/>
            <ac:spMk id="2" creationId="{10484B7E-222A-5C40-8B10-45E65463CE5B}"/>
          </ac:spMkLst>
        </pc:spChg>
        <pc:spChg chg="del">
          <ac:chgData name="Dominique FOLLEZOUR" userId="0c1c9f5c-34fc-47ac-9043-daf10f41f688" providerId="ADAL" clId="{A40F3F4E-5EFB-4D42-A533-B082595C6B26}" dt="2024-01-09T12:45:33.698" v="2" actId="478"/>
          <ac:spMkLst>
            <pc:docMk/>
            <pc:sldMk cId="783655770" sldId="2147474483"/>
            <ac:spMk id="30" creationId="{E6C1FA38-AFE9-861C-B0F4-A8D357981C51}"/>
          </ac:spMkLst>
        </pc:spChg>
        <pc:spChg chg="del">
          <ac:chgData name="Dominique FOLLEZOUR" userId="0c1c9f5c-34fc-47ac-9043-daf10f41f688" providerId="ADAL" clId="{A40F3F4E-5EFB-4D42-A533-B082595C6B26}" dt="2024-01-09T12:45:34.278" v="3" actId="478"/>
          <ac:spMkLst>
            <pc:docMk/>
            <pc:sldMk cId="783655770" sldId="2147474483"/>
            <ac:spMk id="37" creationId="{28427AF0-D42F-8821-69F6-F4B664551520}"/>
          </ac:spMkLst>
        </pc:spChg>
      </pc:sldChg>
    </pc:docChg>
  </pc:docChgLst>
  <pc:docChgLst>
    <pc:chgData name="Artur IWANICKI" userId="S::artur.iwanicki@st.com::deb1e8d1-2431-4815-9ea0-fc2339d9e6f6" providerId="AD" clId="Web-{B9BC94C0-FF13-2BF9-D32B-029DB5B196CC}"/>
    <pc:docChg chg="modSld">
      <pc:chgData name="Artur IWANICKI" userId="S::artur.iwanicki@st.com::deb1e8d1-2431-4815-9ea0-fc2339d9e6f6" providerId="AD" clId="Web-{B9BC94C0-FF13-2BF9-D32B-029DB5B196CC}" dt="2023-11-06T06:35:51.238" v="3" actId="20577"/>
      <pc:docMkLst>
        <pc:docMk/>
      </pc:docMkLst>
      <pc:sldChg chg="modSp">
        <pc:chgData name="Artur IWANICKI" userId="S::artur.iwanicki@st.com::deb1e8d1-2431-4815-9ea0-fc2339d9e6f6" providerId="AD" clId="Web-{B9BC94C0-FF13-2BF9-D32B-029DB5B196CC}" dt="2023-11-06T06:35:48.613" v="2" actId="1076"/>
        <pc:sldMkLst>
          <pc:docMk/>
          <pc:sldMk cId="2722857845" sldId="339"/>
        </pc:sldMkLst>
        <pc:spChg chg="mod">
          <ac:chgData name="Artur IWANICKI" userId="S::artur.iwanicki@st.com::deb1e8d1-2431-4815-9ea0-fc2339d9e6f6" providerId="AD" clId="Web-{B9BC94C0-FF13-2BF9-D32B-029DB5B196CC}" dt="2023-11-06T06:35:48.613" v="2" actId="1076"/>
          <ac:spMkLst>
            <pc:docMk/>
            <pc:sldMk cId="2722857845" sldId="339"/>
            <ac:spMk id="14" creationId="{8C66D8EF-4247-A33E-4B8A-DEF2DFB7C8F4}"/>
          </ac:spMkLst>
        </pc:spChg>
      </pc:sldChg>
      <pc:sldChg chg="modSp">
        <pc:chgData name="Artur IWANICKI" userId="S::artur.iwanicki@st.com::deb1e8d1-2431-4815-9ea0-fc2339d9e6f6" providerId="AD" clId="Web-{B9BC94C0-FF13-2BF9-D32B-029DB5B196CC}" dt="2023-11-06T06:35:51.238" v="3" actId="20577"/>
        <pc:sldMkLst>
          <pc:docMk/>
          <pc:sldMk cId="2442783918" sldId="340"/>
        </pc:sldMkLst>
        <pc:spChg chg="mod">
          <ac:chgData name="Artur IWANICKI" userId="S::artur.iwanicki@st.com::deb1e8d1-2431-4815-9ea0-fc2339d9e6f6" providerId="AD" clId="Web-{B9BC94C0-FF13-2BF9-D32B-029DB5B196CC}" dt="2023-11-06T06:35:51.238" v="3" actId="20577"/>
          <ac:spMkLst>
            <pc:docMk/>
            <pc:sldMk cId="2442783918" sldId="340"/>
            <ac:spMk id="15" creationId="{FB49D3ED-12A5-44AC-B654-9458A5FBEC88}"/>
          </ac:spMkLst>
        </pc:spChg>
      </pc:sldChg>
    </pc:docChg>
  </pc:docChgLst>
  <pc:docChgLst>
    <pc:chgData name="Sebastien DENOUAL" userId="dec5b645-ff84-4cd1-b1c3-4b4e07ed1770" providerId="ADAL" clId="{B66E5871-7AC2-43B9-BA72-68B523E6B4C5}"/>
    <pc:docChg chg="undo custSel addSld delSld modSld modNotesMaster">
      <pc:chgData name="Sebastien DENOUAL" userId="dec5b645-ff84-4cd1-b1c3-4b4e07ed1770" providerId="ADAL" clId="{B66E5871-7AC2-43B9-BA72-68B523E6B4C5}" dt="2024-01-05T11:14:14.084" v="5" actId="47"/>
      <pc:docMkLst>
        <pc:docMk/>
      </pc:docMkLst>
      <pc:sldChg chg="add del">
        <pc:chgData name="Sebastien DENOUAL" userId="dec5b645-ff84-4cd1-b1c3-4b4e07ed1770" providerId="ADAL" clId="{B66E5871-7AC2-43B9-BA72-68B523E6B4C5}" dt="2024-01-05T11:14:14.084" v="5" actId="47"/>
        <pc:sldMkLst>
          <pc:docMk/>
          <pc:sldMk cId="2565060868" sldId="2147474482"/>
        </pc:sldMkLst>
      </pc:sldChg>
      <pc:sldChg chg="add del">
        <pc:chgData name="Sebastien DENOUAL" userId="dec5b645-ff84-4cd1-b1c3-4b4e07ed1770" providerId="ADAL" clId="{B66E5871-7AC2-43B9-BA72-68B523E6B4C5}" dt="2024-01-05T11:14:13.552" v="4"/>
        <pc:sldMkLst>
          <pc:docMk/>
          <pc:sldMk cId="783655770" sldId="2147474483"/>
        </pc:sldMkLst>
      </pc:sldChg>
    </pc:docChg>
  </pc:docChgLst>
  <pc:docChgLst>
    <pc:chgData name="Artur IWANICKI" userId="S::artur.iwanicki@st.com::deb1e8d1-2431-4815-9ea0-fc2339d9e6f6" providerId="AD" clId="Web-{6B2FADF4-CC66-BC37-9DFD-63E6E8123864}"/>
    <pc:docChg chg="modSld">
      <pc:chgData name="Artur IWANICKI" userId="S::artur.iwanicki@st.com::deb1e8d1-2431-4815-9ea0-fc2339d9e6f6" providerId="AD" clId="Web-{6B2FADF4-CC66-BC37-9DFD-63E6E8123864}" dt="2023-11-10T11:21:33.091" v="2" actId="20577"/>
      <pc:docMkLst>
        <pc:docMk/>
      </pc:docMkLst>
      <pc:sldChg chg="modSp">
        <pc:chgData name="Artur IWANICKI" userId="S::artur.iwanicki@st.com::deb1e8d1-2431-4815-9ea0-fc2339d9e6f6" providerId="AD" clId="Web-{6B2FADF4-CC66-BC37-9DFD-63E6E8123864}" dt="2023-11-10T11:21:16.137" v="0" actId="20577"/>
        <pc:sldMkLst>
          <pc:docMk/>
          <pc:sldMk cId="2442783918" sldId="340"/>
        </pc:sldMkLst>
        <pc:spChg chg="mod">
          <ac:chgData name="Artur IWANICKI" userId="S::artur.iwanicki@st.com::deb1e8d1-2431-4815-9ea0-fc2339d9e6f6" providerId="AD" clId="Web-{6B2FADF4-CC66-BC37-9DFD-63E6E8123864}" dt="2023-11-10T11:21:16.137" v="0" actId="20577"/>
          <ac:spMkLst>
            <pc:docMk/>
            <pc:sldMk cId="2442783918" sldId="340"/>
            <ac:spMk id="15" creationId="{FB49D3ED-12A5-44AC-B654-9458A5FBEC88}"/>
          </ac:spMkLst>
        </pc:spChg>
      </pc:sldChg>
      <pc:sldChg chg="modSp">
        <pc:chgData name="Artur IWANICKI" userId="S::artur.iwanicki@st.com::deb1e8d1-2431-4815-9ea0-fc2339d9e6f6" providerId="AD" clId="Web-{6B2FADF4-CC66-BC37-9DFD-63E6E8123864}" dt="2023-11-10T11:21:33.091" v="2" actId="20577"/>
        <pc:sldMkLst>
          <pc:docMk/>
          <pc:sldMk cId="394565995" sldId="369"/>
        </pc:sldMkLst>
        <pc:spChg chg="mod">
          <ac:chgData name="Artur IWANICKI" userId="S::artur.iwanicki@st.com::deb1e8d1-2431-4815-9ea0-fc2339d9e6f6" providerId="AD" clId="Web-{6B2FADF4-CC66-BC37-9DFD-63E6E8123864}" dt="2023-11-10T11:21:33.091" v="2" actId="20577"/>
          <ac:spMkLst>
            <pc:docMk/>
            <pc:sldMk cId="394565995" sldId="369"/>
            <ac:spMk id="8" creationId="{C7D5DA98-E040-7E92-16AA-E9C727426416}"/>
          </ac:spMkLst>
        </pc:spChg>
      </pc:sldChg>
    </pc:docChg>
  </pc:docChgLst>
  <pc:docChgLst>
    <pc:chgData name="Manuel MARCIAS" userId="S::manuel.marcias@st.com::96ef861f-cae5-4512-8753-9499246100b8" providerId="AD" clId="Web-{2CE8C6F2-5F95-21E4-55D2-024DDCA1A718}"/>
    <pc:docChg chg="modSld">
      <pc:chgData name="Manuel MARCIAS" userId="S::manuel.marcias@st.com::96ef861f-cae5-4512-8753-9499246100b8" providerId="AD" clId="Web-{2CE8C6F2-5F95-21E4-55D2-024DDCA1A718}" dt="2024-01-09T12:16:18.401" v="1" actId="20577"/>
      <pc:docMkLst>
        <pc:docMk/>
      </pc:docMkLst>
      <pc:sldChg chg="modSp">
        <pc:chgData name="Manuel MARCIAS" userId="S::manuel.marcias@st.com::96ef861f-cae5-4512-8753-9499246100b8" providerId="AD" clId="Web-{2CE8C6F2-5F95-21E4-55D2-024DDCA1A718}" dt="2024-01-09T12:16:15.510" v="0" actId="20577"/>
        <pc:sldMkLst>
          <pc:docMk/>
          <pc:sldMk cId="2565060868" sldId="2147474482"/>
        </pc:sldMkLst>
        <pc:spChg chg="mod">
          <ac:chgData name="Manuel MARCIAS" userId="S::manuel.marcias@st.com::96ef861f-cae5-4512-8753-9499246100b8" providerId="AD" clId="Web-{2CE8C6F2-5F95-21E4-55D2-024DDCA1A718}" dt="2024-01-09T12:16:15.510" v="0" actId="20577"/>
          <ac:spMkLst>
            <pc:docMk/>
            <pc:sldMk cId="2565060868" sldId="2147474482"/>
            <ac:spMk id="36" creationId="{94F3B0F7-A75F-14CE-C93D-B570B5A495AB}"/>
          </ac:spMkLst>
        </pc:spChg>
      </pc:sldChg>
      <pc:sldChg chg="modSp">
        <pc:chgData name="Manuel MARCIAS" userId="S::manuel.marcias@st.com::96ef861f-cae5-4512-8753-9499246100b8" providerId="AD" clId="Web-{2CE8C6F2-5F95-21E4-55D2-024DDCA1A718}" dt="2024-01-09T12:16:18.401" v="1" actId="20577"/>
        <pc:sldMkLst>
          <pc:docMk/>
          <pc:sldMk cId="783655770" sldId="2147474483"/>
        </pc:sldMkLst>
        <pc:spChg chg="mod">
          <ac:chgData name="Manuel MARCIAS" userId="S::manuel.marcias@st.com::96ef861f-cae5-4512-8753-9499246100b8" providerId="AD" clId="Web-{2CE8C6F2-5F95-21E4-55D2-024DDCA1A718}" dt="2024-01-09T12:16:18.401" v="1" actId="20577"/>
          <ac:spMkLst>
            <pc:docMk/>
            <pc:sldMk cId="783655770" sldId="2147474483"/>
            <ac:spMk id="36" creationId="{94F3B0F7-A75F-14CE-C93D-B570B5A495AB}"/>
          </ac:spMkLst>
        </pc:spChg>
      </pc:sldChg>
    </pc:docChg>
  </pc:docChgLst>
  <pc:docChgLst>
    <pc:chgData name="Manuel MARCIAS" userId="96ef861f-cae5-4512-8753-9499246100b8" providerId="ADAL" clId="{3966ACEE-B39A-4A3E-8C9C-6CB34946B56C}"/>
    <pc:docChg chg="modSld">
      <pc:chgData name="Manuel MARCIAS" userId="96ef861f-cae5-4512-8753-9499246100b8" providerId="ADAL" clId="{3966ACEE-B39A-4A3E-8C9C-6CB34946B56C}" dt="2024-01-10T11:58:11.606" v="2" actId="729"/>
      <pc:docMkLst>
        <pc:docMk/>
      </pc:docMkLst>
      <pc:sldChg chg="mod modShow">
        <pc:chgData name="Manuel MARCIAS" userId="96ef861f-cae5-4512-8753-9499246100b8" providerId="ADAL" clId="{3966ACEE-B39A-4A3E-8C9C-6CB34946B56C}" dt="2024-01-10T11:58:11.606" v="2" actId="729"/>
        <pc:sldMkLst>
          <pc:docMk/>
          <pc:sldMk cId="1191602139" sldId="272"/>
        </pc:sldMkLst>
      </pc:sldChg>
      <pc:sldChg chg="modSp mod">
        <pc:chgData name="Manuel MARCIAS" userId="96ef861f-cae5-4512-8753-9499246100b8" providerId="ADAL" clId="{3966ACEE-B39A-4A3E-8C9C-6CB34946B56C}" dt="2024-01-09T12:35:53.263" v="0" actId="207"/>
        <pc:sldMkLst>
          <pc:docMk/>
          <pc:sldMk cId="2565060868" sldId="2147474482"/>
        </pc:sldMkLst>
        <pc:spChg chg="mod">
          <ac:chgData name="Manuel MARCIAS" userId="96ef861f-cae5-4512-8753-9499246100b8" providerId="ADAL" clId="{3966ACEE-B39A-4A3E-8C9C-6CB34946B56C}" dt="2024-01-09T12:35:53.263" v="0" actId="207"/>
          <ac:spMkLst>
            <pc:docMk/>
            <pc:sldMk cId="2565060868" sldId="2147474482"/>
            <ac:spMk id="36" creationId="{94F3B0F7-A75F-14CE-C93D-B570B5A495AB}"/>
          </ac:spMkLst>
        </pc:spChg>
      </pc:sldChg>
      <pc:sldChg chg="modSp mod">
        <pc:chgData name="Manuel MARCIAS" userId="96ef861f-cae5-4512-8753-9499246100b8" providerId="ADAL" clId="{3966ACEE-B39A-4A3E-8C9C-6CB34946B56C}" dt="2024-01-09T12:35:57.545" v="1" actId="207"/>
        <pc:sldMkLst>
          <pc:docMk/>
          <pc:sldMk cId="783655770" sldId="2147474483"/>
        </pc:sldMkLst>
        <pc:spChg chg="mod">
          <ac:chgData name="Manuel MARCIAS" userId="96ef861f-cae5-4512-8753-9499246100b8" providerId="ADAL" clId="{3966ACEE-B39A-4A3E-8C9C-6CB34946B56C}" dt="2024-01-09T12:35:57.545" v="1" actId="207"/>
          <ac:spMkLst>
            <pc:docMk/>
            <pc:sldMk cId="783655770" sldId="2147474483"/>
            <ac:spMk id="36" creationId="{94F3B0F7-A75F-14CE-C93D-B570B5A495AB}"/>
          </ac:spMkLst>
        </pc:spChg>
      </pc:sldChg>
    </pc:docChg>
  </pc:docChgLst>
  <pc:docChgLst>
    <pc:chgData name="Dominique FOLLEZOUR" userId="0c1c9f5c-34fc-47ac-9043-daf10f41f688" providerId="ADAL" clId="{D854A1E5-1A5B-48F3-9D5C-96FA7D8FC4E9}"/>
    <pc:docChg chg="undo custSel addSld delSld modSld sldOrd">
      <pc:chgData name="Dominique FOLLEZOUR" userId="0c1c9f5c-34fc-47ac-9043-daf10f41f688" providerId="ADAL" clId="{D854A1E5-1A5B-48F3-9D5C-96FA7D8FC4E9}" dt="2024-01-05T08:26:45.714" v="2767" actId="1076"/>
      <pc:docMkLst>
        <pc:docMk/>
      </pc:docMkLst>
      <pc:sldChg chg="modSp mod">
        <pc:chgData name="Dominique FOLLEZOUR" userId="0c1c9f5c-34fc-47ac-9043-daf10f41f688" providerId="ADAL" clId="{D854A1E5-1A5B-48F3-9D5C-96FA7D8FC4E9}" dt="2024-01-03T14:14:32.291" v="19" actId="20577"/>
        <pc:sldMkLst>
          <pc:docMk/>
          <pc:sldMk cId="1191602139" sldId="272"/>
        </pc:sldMkLst>
        <pc:spChg chg="mod">
          <ac:chgData name="Dominique FOLLEZOUR" userId="0c1c9f5c-34fc-47ac-9043-daf10f41f688" providerId="ADAL" clId="{D854A1E5-1A5B-48F3-9D5C-96FA7D8FC4E9}" dt="2024-01-03T14:14:32.291" v="19" actId="20577"/>
          <ac:spMkLst>
            <pc:docMk/>
            <pc:sldMk cId="1191602139" sldId="272"/>
            <ac:spMk id="2" creationId="{BC8EE3AB-BF15-9F71-F93D-EDCB921144FC}"/>
          </ac:spMkLst>
        </pc:spChg>
      </pc:sldChg>
      <pc:sldChg chg="addSp delSp modSp mod">
        <pc:chgData name="Dominique FOLLEZOUR" userId="0c1c9f5c-34fc-47ac-9043-daf10f41f688" providerId="ADAL" clId="{D854A1E5-1A5B-48F3-9D5C-96FA7D8FC4E9}" dt="2024-01-03T15:11:16.411" v="470" actId="1076"/>
        <pc:sldMkLst>
          <pc:docMk/>
          <pc:sldMk cId="1641503902" sldId="374"/>
        </pc:sldMkLst>
        <pc:spChg chg="add del mod">
          <ac:chgData name="Dominique FOLLEZOUR" userId="0c1c9f5c-34fc-47ac-9043-daf10f41f688" providerId="ADAL" clId="{D854A1E5-1A5B-48F3-9D5C-96FA7D8FC4E9}" dt="2024-01-03T15:10:58.530" v="465" actId="478"/>
          <ac:spMkLst>
            <pc:docMk/>
            <pc:sldMk cId="1641503902" sldId="374"/>
            <ac:spMk id="6" creationId="{B5ECB331-7BD6-9230-4B49-D53EB1DD2E4C}"/>
          </ac:spMkLst>
        </pc:spChg>
        <pc:picChg chg="add mod ord">
          <ac:chgData name="Dominique FOLLEZOUR" userId="0c1c9f5c-34fc-47ac-9043-daf10f41f688" providerId="ADAL" clId="{D854A1E5-1A5B-48F3-9D5C-96FA7D8FC4E9}" dt="2024-01-03T15:11:16.411" v="470" actId="1076"/>
          <ac:picMkLst>
            <pc:docMk/>
            <pc:sldMk cId="1641503902" sldId="374"/>
            <ac:picMk id="8" creationId="{E830ADD2-6304-C75E-4F88-EB5FBE901FFA}"/>
          </ac:picMkLst>
        </pc:picChg>
        <pc:picChg chg="del">
          <ac:chgData name="Dominique FOLLEZOUR" userId="0c1c9f5c-34fc-47ac-9043-daf10f41f688" providerId="ADAL" clId="{D854A1E5-1A5B-48F3-9D5C-96FA7D8FC4E9}" dt="2024-01-03T15:10:50.698" v="462" actId="478"/>
          <ac:picMkLst>
            <pc:docMk/>
            <pc:sldMk cId="1641503902" sldId="374"/>
            <ac:picMk id="15" creationId="{F8B8EB1B-BC8F-B4D6-F226-E332E36F3507}"/>
          </ac:picMkLst>
        </pc:picChg>
      </pc:sldChg>
      <pc:sldChg chg="addSp delSp modSp mod addAnim delAnim">
        <pc:chgData name="Dominique FOLLEZOUR" userId="0c1c9f5c-34fc-47ac-9043-daf10f41f688" providerId="ADAL" clId="{D854A1E5-1A5B-48F3-9D5C-96FA7D8FC4E9}" dt="2024-01-03T15:40:01.507" v="472" actId="20577"/>
        <pc:sldMkLst>
          <pc:docMk/>
          <pc:sldMk cId="4087336256" sldId="2147474466"/>
        </pc:sldMkLst>
        <pc:spChg chg="add del mod">
          <ac:chgData name="Dominique FOLLEZOUR" userId="0c1c9f5c-34fc-47ac-9043-daf10f41f688" providerId="ADAL" clId="{D854A1E5-1A5B-48F3-9D5C-96FA7D8FC4E9}" dt="2024-01-03T15:40:01.507" v="472" actId="20577"/>
          <ac:spMkLst>
            <pc:docMk/>
            <pc:sldMk cId="4087336256" sldId="2147474466"/>
            <ac:spMk id="2" creationId="{CB2AC2D3-3269-2977-8B74-0D6FA1EAAC24}"/>
          </ac:spMkLst>
        </pc:spChg>
        <pc:picChg chg="add del">
          <ac:chgData name="Dominique FOLLEZOUR" userId="0c1c9f5c-34fc-47ac-9043-daf10f41f688" providerId="ADAL" clId="{D854A1E5-1A5B-48F3-9D5C-96FA7D8FC4E9}" dt="2024-01-03T15:08:03.730" v="454" actId="478"/>
          <ac:picMkLst>
            <pc:docMk/>
            <pc:sldMk cId="4087336256" sldId="2147474466"/>
            <ac:picMk id="16" creationId="{B7E63535-D866-DC65-35B6-8021DD1884DE}"/>
          </ac:picMkLst>
        </pc:picChg>
      </pc:sldChg>
      <pc:sldChg chg="addSp delSp modSp mod modAnim">
        <pc:chgData name="Dominique FOLLEZOUR" userId="0c1c9f5c-34fc-47ac-9043-daf10f41f688" providerId="ADAL" clId="{D854A1E5-1A5B-48F3-9D5C-96FA7D8FC4E9}" dt="2024-01-03T14:48:11.319" v="279" actId="207"/>
        <pc:sldMkLst>
          <pc:docMk/>
          <pc:sldMk cId="2843719521" sldId="2147474475"/>
        </pc:sldMkLst>
        <pc:spChg chg="mod">
          <ac:chgData name="Dominique FOLLEZOUR" userId="0c1c9f5c-34fc-47ac-9043-daf10f41f688" providerId="ADAL" clId="{D854A1E5-1A5B-48F3-9D5C-96FA7D8FC4E9}" dt="2024-01-03T14:46:21.749" v="231"/>
          <ac:spMkLst>
            <pc:docMk/>
            <pc:sldMk cId="2843719521" sldId="2147474475"/>
            <ac:spMk id="3" creationId="{3D00F121-B84D-6034-3BBD-9779056178D6}"/>
          </ac:spMkLst>
        </pc:spChg>
        <pc:spChg chg="del">
          <ac:chgData name="Dominique FOLLEZOUR" userId="0c1c9f5c-34fc-47ac-9043-daf10f41f688" providerId="ADAL" clId="{D854A1E5-1A5B-48F3-9D5C-96FA7D8FC4E9}" dt="2024-01-03T14:46:24.376" v="233" actId="478"/>
          <ac:spMkLst>
            <pc:docMk/>
            <pc:sldMk cId="2843719521" sldId="2147474475"/>
            <ac:spMk id="7" creationId="{EDF09527-7445-A66A-A8F7-4AD8206DC533}"/>
          </ac:spMkLst>
        </pc:spChg>
        <pc:spChg chg="add mod">
          <ac:chgData name="Dominique FOLLEZOUR" userId="0c1c9f5c-34fc-47ac-9043-daf10f41f688" providerId="ADAL" clId="{D854A1E5-1A5B-48F3-9D5C-96FA7D8FC4E9}" dt="2024-01-03T14:46:47.063" v="242" actId="1076"/>
          <ac:spMkLst>
            <pc:docMk/>
            <pc:sldMk cId="2843719521" sldId="2147474475"/>
            <ac:spMk id="8" creationId="{92BB852C-2178-7737-5F92-27D56E02B6B0}"/>
          </ac:spMkLst>
        </pc:spChg>
        <pc:spChg chg="add mod">
          <ac:chgData name="Dominique FOLLEZOUR" userId="0c1c9f5c-34fc-47ac-9043-daf10f41f688" providerId="ADAL" clId="{D854A1E5-1A5B-48F3-9D5C-96FA7D8FC4E9}" dt="2024-01-03T14:46:55.623" v="244" actId="1076"/>
          <ac:spMkLst>
            <pc:docMk/>
            <pc:sldMk cId="2843719521" sldId="2147474475"/>
            <ac:spMk id="11" creationId="{B34066E3-4460-6EEE-0ED5-4CB8AD65DAF4}"/>
          </ac:spMkLst>
        </pc:spChg>
        <pc:spChg chg="add mod">
          <ac:chgData name="Dominique FOLLEZOUR" userId="0c1c9f5c-34fc-47ac-9043-daf10f41f688" providerId="ADAL" clId="{D854A1E5-1A5B-48F3-9D5C-96FA7D8FC4E9}" dt="2024-01-03T14:47:53.872" v="261" actId="1076"/>
          <ac:spMkLst>
            <pc:docMk/>
            <pc:sldMk cId="2843719521" sldId="2147474475"/>
            <ac:spMk id="12" creationId="{F9D05C53-3A33-1477-39A4-7B4F3C4B1534}"/>
          </ac:spMkLst>
        </pc:spChg>
        <pc:spChg chg="mod">
          <ac:chgData name="Dominique FOLLEZOUR" userId="0c1c9f5c-34fc-47ac-9043-daf10f41f688" providerId="ADAL" clId="{D854A1E5-1A5B-48F3-9D5C-96FA7D8FC4E9}" dt="2024-01-03T14:47:50.639" v="259" actId="1076"/>
          <ac:spMkLst>
            <pc:docMk/>
            <pc:sldMk cId="2843719521" sldId="2147474475"/>
            <ac:spMk id="13" creationId="{3ED00733-0C1D-D966-09F8-F1E74882EBEF}"/>
          </ac:spMkLst>
        </pc:spChg>
        <pc:spChg chg="add mod">
          <ac:chgData name="Dominique FOLLEZOUR" userId="0c1c9f5c-34fc-47ac-9043-daf10f41f688" providerId="ADAL" clId="{D854A1E5-1A5B-48F3-9D5C-96FA7D8FC4E9}" dt="2024-01-03T14:48:11.319" v="279" actId="207"/>
          <ac:spMkLst>
            <pc:docMk/>
            <pc:sldMk cId="2843719521" sldId="2147474475"/>
            <ac:spMk id="16" creationId="{1F5D2A6C-60DA-E258-F5B9-BBA852E1A8C9}"/>
          </ac:spMkLst>
        </pc:spChg>
        <pc:picChg chg="del">
          <ac:chgData name="Dominique FOLLEZOUR" userId="0c1c9f5c-34fc-47ac-9043-daf10f41f688" providerId="ADAL" clId="{D854A1E5-1A5B-48F3-9D5C-96FA7D8FC4E9}" dt="2024-01-03T14:46:24.883" v="234" actId="478"/>
          <ac:picMkLst>
            <pc:docMk/>
            <pc:sldMk cId="2843719521" sldId="2147474475"/>
            <ac:picMk id="5" creationId="{EE7EB214-BE0A-45B3-1D8C-28A90F165295}"/>
          </ac:picMkLst>
        </pc:picChg>
        <pc:picChg chg="add mod">
          <ac:chgData name="Dominique FOLLEZOUR" userId="0c1c9f5c-34fc-47ac-9043-daf10f41f688" providerId="ADAL" clId="{D854A1E5-1A5B-48F3-9D5C-96FA7D8FC4E9}" dt="2024-01-03T14:46:29.887" v="237" actId="1076"/>
          <ac:picMkLst>
            <pc:docMk/>
            <pc:sldMk cId="2843719521" sldId="2147474475"/>
            <ac:picMk id="6" creationId="{15B1968C-4DE8-E2BD-8E27-FD85F5613301}"/>
          </ac:picMkLst>
        </pc:picChg>
        <pc:picChg chg="add mod">
          <ac:chgData name="Dominique FOLLEZOUR" userId="0c1c9f5c-34fc-47ac-9043-daf10f41f688" providerId="ADAL" clId="{D854A1E5-1A5B-48F3-9D5C-96FA7D8FC4E9}" dt="2024-01-03T14:46:55.623" v="244" actId="1076"/>
          <ac:picMkLst>
            <pc:docMk/>
            <pc:sldMk cId="2843719521" sldId="2147474475"/>
            <ac:picMk id="9" creationId="{87737AB0-526B-BCE5-4306-27F4FB578C13}"/>
          </ac:picMkLst>
        </pc:picChg>
        <pc:picChg chg="del">
          <ac:chgData name="Dominique FOLLEZOUR" userId="0c1c9f5c-34fc-47ac-9043-daf10f41f688" providerId="ADAL" clId="{D854A1E5-1A5B-48F3-9D5C-96FA7D8FC4E9}" dt="2024-01-03T14:46:23.624" v="232" actId="478"/>
          <ac:picMkLst>
            <pc:docMk/>
            <pc:sldMk cId="2843719521" sldId="2147474475"/>
            <ac:picMk id="10" creationId="{19E140D0-E849-87BC-C097-89CCE321F6B8}"/>
          </ac:picMkLst>
        </pc:picChg>
        <pc:picChg chg="add mod">
          <ac:chgData name="Dominique FOLLEZOUR" userId="0c1c9f5c-34fc-47ac-9043-daf10f41f688" providerId="ADAL" clId="{D854A1E5-1A5B-48F3-9D5C-96FA7D8FC4E9}" dt="2024-01-03T14:47:40.131" v="258" actId="1076"/>
          <ac:picMkLst>
            <pc:docMk/>
            <pc:sldMk cId="2843719521" sldId="2147474475"/>
            <ac:picMk id="15" creationId="{9E75A265-6B0C-FA06-2C39-B55FEE36618C}"/>
          </ac:picMkLst>
        </pc:picChg>
      </pc:sldChg>
      <pc:sldChg chg="addSp delSp del mod ord delAnim">
        <pc:chgData name="Dominique FOLLEZOUR" userId="0c1c9f5c-34fc-47ac-9043-daf10f41f688" providerId="ADAL" clId="{D854A1E5-1A5B-48F3-9D5C-96FA7D8FC4E9}" dt="2024-01-03T14:44:53.905" v="228" actId="47"/>
        <pc:sldMkLst>
          <pc:docMk/>
          <pc:sldMk cId="752234945" sldId="2147474477"/>
        </pc:sldMkLst>
        <pc:spChg chg="del">
          <ac:chgData name="Dominique FOLLEZOUR" userId="0c1c9f5c-34fc-47ac-9043-daf10f41f688" providerId="ADAL" clId="{D854A1E5-1A5B-48F3-9D5C-96FA7D8FC4E9}" dt="2024-01-03T14:28:55.005" v="23" actId="478"/>
          <ac:spMkLst>
            <pc:docMk/>
            <pc:sldMk cId="752234945" sldId="2147474477"/>
            <ac:spMk id="26" creationId="{D5A28448-2350-8176-9EFC-8CE264E7A93C}"/>
          </ac:spMkLst>
        </pc:spChg>
        <pc:picChg chg="del">
          <ac:chgData name="Dominique FOLLEZOUR" userId="0c1c9f5c-34fc-47ac-9043-daf10f41f688" providerId="ADAL" clId="{D854A1E5-1A5B-48F3-9D5C-96FA7D8FC4E9}" dt="2024-01-03T14:28:53.192" v="22" actId="478"/>
          <ac:picMkLst>
            <pc:docMk/>
            <pc:sldMk cId="752234945" sldId="2147474477"/>
            <ac:picMk id="5" creationId="{2E2B4928-C722-6B94-E248-613A690E5B64}"/>
          </ac:picMkLst>
        </pc:picChg>
        <pc:picChg chg="add del">
          <ac:chgData name="Dominique FOLLEZOUR" userId="0c1c9f5c-34fc-47ac-9043-daf10f41f688" providerId="ADAL" clId="{D854A1E5-1A5B-48F3-9D5C-96FA7D8FC4E9}" dt="2024-01-03T14:29:04.208" v="26" actId="478"/>
          <ac:picMkLst>
            <pc:docMk/>
            <pc:sldMk cId="752234945" sldId="2147474477"/>
            <ac:picMk id="10" creationId="{5225F5C7-9A50-8773-38C1-7295E9B76BDE}"/>
          </ac:picMkLst>
        </pc:picChg>
        <pc:picChg chg="del">
          <ac:chgData name="Dominique FOLLEZOUR" userId="0c1c9f5c-34fc-47ac-9043-daf10f41f688" providerId="ADAL" clId="{D854A1E5-1A5B-48F3-9D5C-96FA7D8FC4E9}" dt="2024-01-03T14:28:49.766" v="21" actId="478"/>
          <ac:picMkLst>
            <pc:docMk/>
            <pc:sldMk cId="752234945" sldId="2147474477"/>
            <ac:picMk id="12" creationId="{2B2E1B21-2060-AAC9-0A00-2AC97FCD440F}"/>
          </ac:picMkLst>
        </pc:picChg>
      </pc:sldChg>
      <pc:sldChg chg="del">
        <pc:chgData name="Dominique FOLLEZOUR" userId="0c1c9f5c-34fc-47ac-9043-daf10f41f688" providerId="ADAL" clId="{D854A1E5-1A5B-48F3-9D5C-96FA7D8FC4E9}" dt="2024-01-03T14:14:56.416" v="20" actId="47"/>
        <pc:sldMkLst>
          <pc:docMk/>
          <pc:sldMk cId="1154317248" sldId="2147474478"/>
        </pc:sldMkLst>
      </pc:sldChg>
      <pc:sldChg chg="del">
        <pc:chgData name="Dominique FOLLEZOUR" userId="0c1c9f5c-34fc-47ac-9043-daf10f41f688" providerId="ADAL" clId="{D854A1E5-1A5B-48F3-9D5C-96FA7D8FC4E9}" dt="2024-01-03T14:48:26.127" v="280" actId="47"/>
        <pc:sldMkLst>
          <pc:docMk/>
          <pc:sldMk cId="3829684162" sldId="2147474479"/>
        </pc:sldMkLst>
      </pc:sldChg>
      <pc:sldChg chg="addSp delSp modSp add mod delAnim modAnim">
        <pc:chgData name="Dominique FOLLEZOUR" userId="0c1c9f5c-34fc-47ac-9043-daf10f41f688" providerId="ADAL" clId="{D854A1E5-1A5B-48F3-9D5C-96FA7D8FC4E9}" dt="2024-01-03T14:43:52.281" v="227"/>
        <pc:sldMkLst>
          <pc:docMk/>
          <pc:sldMk cId="2837489339" sldId="2147474480"/>
        </pc:sldMkLst>
        <pc:spChg chg="mod">
          <ac:chgData name="Dominique FOLLEZOUR" userId="0c1c9f5c-34fc-47ac-9043-daf10f41f688" providerId="ADAL" clId="{D854A1E5-1A5B-48F3-9D5C-96FA7D8FC4E9}" dt="2024-01-03T14:29:45.770" v="39" actId="20577"/>
          <ac:spMkLst>
            <pc:docMk/>
            <pc:sldMk cId="2837489339" sldId="2147474480"/>
            <ac:spMk id="3" creationId="{01D0D013-1317-8BA1-F17B-4D9CD5AA2C67}"/>
          </ac:spMkLst>
        </pc:spChg>
        <pc:spChg chg="mod">
          <ac:chgData name="Dominique FOLLEZOUR" userId="0c1c9f5c-34fc-47ac-9043-daf10f41f688" providerId="ADAL" clId="{D854A1E5-1A5B-48F3-9D5C-96FA7D8FC4E9}" dt="2024-01-03T14:30:08.919" v="42" actId="1076"/>
          <ac:spMkLst>
            <pc:docMk/>
            <pc:sldMk cId="2837489339" sldId="2147474480"/>
            <ac:spMk id="7" creationId="{90B4FDE2-180F-8A3E-6470-64C70AE07BBE}"/>
          </ac:spMkLst>
        </pc:spChg>
        <pc:spChg chg="del mod">
          <ac:chgData name="Dominique FOLLEZOUR" userId="0c1c9f5c-34fc-47ac-9043-daf10f41f688" providerId="ADAL" clId="{D854A1E5-1A5B-48F3-9D5C-96FA7D8FC4E9}" dt="2024-01-03T14:30:16.652" v="44" actId="478"/>
          <ac:spMkLst>
            <pc:docMk/>
            <pc:sldMk cId="2837489339" sldId="2147474480"/>
            <ac:spMk id="8" creationId="{7235F3EA-3A42-DB73-3E02-F7378E3776FB}"/>
          </ac:spMkLst>
        </pc:spChg>
        <pc:spChg chg="add del mod">
          <ac:chgData name="Dominique FOLLEZOUR" userId="0c1c9f5c-34fc-47ac-9043-daf10f41f688" providerId="ADAL" clId="{D854A1E5-1A5B-48F3-9D5C-96FA7D8FC4E9}" dt="2024-01-03T14:33:43.873" v="70" actId="478"/>
          <ac:spMkLst>
            <pc:docMk/>
            <pc:sldMk cId="2837489339" sldId="2147474480"/>
            <ac:spMk id="16" creationId="{6C320C18-FBC1-A6A9-2ABB-FA9112D8D181}"/>
          </ac:spMkLst>
        </pc:spChg>
        <pc:spChg chg="add mod">
          <ac:chgData name="Dominique FOLLEZOUR" userId="0c1c9f5c-34fc-47ac-9043-daf10f41f688" providerId="ADAL" clId="{D854A1E5-1A5B-48F3-9D5C-96FA7D8FC4E9}" dt="2024-01-03T14:34:00.814" v="74" actId="20577"/>
          <ac:spMkLst>
            <pc:docMk/>
            <pc:sldMk cId="2837489339" sldId="2147474480"/>
            <ac:spMk id="19" creationId="{D8C628C3-FF94-1CF9-5202-A17CF651DBC9}"/>
          </ac:spMkLst>
        </pc:spChg>
        <pc:spChg chg="del mod">
          <ac:chgData name="Dominique FOLLEZOUR" userId="0c1c9f5c-34fc-47ac-9043-daf10f41f688" providerId="ADAL" clId="{D854A1E5-1A5B-48F3-9D5C-96FA7D8FC4E9}" dt="2024-01-03T14:30:17.676" v="45" actId="478"/>
          <ac:spMkLst>
            <pc:docMk/>
            <pc:sldMk cId="2837489339" sldId="2147474480"/>
            <ac:spMk id="20" creationId="{1F2EFB10-8D10-EDBF-4CFF-EB09BAD0026E}"/>
          </ac:spMkLst>
        </pc:spChg>
        <pc:spChg chg="add mod">
          <ac:chgData name="Dominique FOLLEZOUR" userId="0c1c9f5c-34fc-47ac-9043-daf10f41f688" providerId="ADAL" clId="{D854A1E5-1A5B-48F3-9D5C-96FA7D8FC4E9}" dt="2024-01-03T14:40:00.523" v="193" actId="1076"/>
          <ac:spMkLst>
            <pc:docMk/>
            <pc:sldMk cId="2837489339" sldId="2147474480"/>
            <ac:spMk id="21" creationId="{E781262B-9B62-E50E-7BE7-9FDA061FE0CB}"/>
          </ac:spMkLst>
        </pc:spChg>
        <pc:spChg chg="add mod">
          <ac:chgData name="Dominique FOLLEZOUR" userId="0c1c9f5c-34fc-47ac-9043-daf10f41f688" providerId="ADAL" clId="{D854A1E5-1A5B-48F3-9D5C-96FA7D8FC4E9}" dt="2024-01-03T14:40:04.900" v="196" actId="1076"/>
          <ac:spMkLst>
            <pc:docMk/>
            <pc:sldMk cId="2837489339" sldId="2147474480"/>
            <ac:spMk id="22" creationId="{B27CFF48-5F08-F52E-94D5-DCD30625CC86}"/>
          </ac:spMkLst>
        </pc:spChg>
        <pc:spChg chg="del">
          <ac:chgData name="Dominique FOLLEZOUR" userId="0c1c9f5c-34fc-47ac-9043-daf10f41f688" providerId="ADAL" clId="{D854A1E5-1A5B-48F3-9D5C-96FA7D8FC4E9}" dt="2024-01-03T14:30:22.250" v="52" actId="478"/>
          <ac:spMkLst>
            <pc:docMk/>
            <pc:sldMk cId="2837489339" sldId="2147474480"/>
            <ac:spMk id="27" creationId="{8D0537AD-2FD5-915D-6E93-3D4335F5E615}"/>
          </ac:spMkLst>
        </pc:spChg>
        <pc:spChg chg="add mod">
          <ac:chgData name="Dominique FOLLEZOUR" userId="0c1c9f5c-34fc-47ac-9043-daf10f41f688" providerId="ADAL" clId="{D854A1E5-1A5B-48F3-9D5C-96FA7D8FC4E9}" dt="2024-01-03T14:35:18.495" v="86" actId="1076"/>
          <ac:spMkLst>
            <pc:docMk/>
            <pc:sldMk cId="2837489339" sldId="2147474480"/>
            <ac:spMk id="30" creationId="{0F66CA30-E4B2-7C13-7B28-0BE49ED686ED}"/>
          </ac:spMkLst>
        </pc:spChg>
        <pc:spChg chg="add mod">
          <ac:chgData name="Dominique FOLLEZOUR" userId="0c1c9f5c-34fc-47ac-9043-daf10f41f688" providerId="ADAL" clId="{D854A1E5-1A5B-48F3-9D5C-96FA7D8FC4E9}" dt="2024-01-03T14:35:23.474" v="88" actId="1076"/>
          <ac:spMkLst>
            <pc:docMk/>
            <pc:sldMk cId="2837489339" sldId="2147474480"/>
            <ac:spMk id="31" creationId="{CE13BF85-96DA-780B-9DF1-9C4BF8FB6DDC}"/>
          </ac:spMkLst>
        </pc:spChg>
        <pc:spChg chg="add mod">
          <ac:chgData name="Dominique FOLLEZOUR" userId="0c1c9f5c-34fc-47ac-9043-daf10f41f688" providerId="ADAL" clId="{D854A1E5-1A5B-48F3-9D5C-96FA7D8FC4E9}" dt="2024-01-03T14:41:00.144" v="210" actId="1076"/>
          <ac:spMkLst>
            <pc:docMk/>
            <pc:sldMk cId="2837489339" sldId="2147474480"/>
            <ac:spMk id="34" creationId="{5CBBF9D3-1CDD-C862-B50A-17000326FCDB}"/>
          </ac:spMkLst>
        </pc:spChg>
        <pc:spChg chg="del mod">
          <ac:chgData name="Dominique FOLLEZOUR" userId="0c1c9f5c-34fc-47ac-9043-daf10f41f688" providerId="ADAL" clId="{D854A1E5-1A5B-48F3-9D5C-96FA7D8FC4E9}" dt="2024-01-03T14:30:19.083" v="47" actId="478"/>
          <ac:spMkLst>
            <pc:docMk/>
            <pc:sldMk cId="2837489339" sldId="2147474480"/>
            <ac:spMk id="39" creationId="{3C11795E-E3A8-580D-6A3D-1851C75757ED}"/>
          </ac:spMkLst>
        </pc:spChg>
        <pc:spChg chg="del mod">
          <ac:chgData name="Dominique FOLLEZOUR" userId="0c1c9f5c-34fc-47ac-9043-daf10f41f688" providerId="ADAL" clId="{D854A1E5-1A5B-48F3-9D5C-96FA7D8FC4E9}" dt="2024-01-03T14:30:25.201" v="56" actId="478"/>
          <ac:spMkLst>
            <pc:docMk/>
            <pc:sldMk cId="2837489339" sldId="2147474480"/>
            <ac:spMk id="43" creationId="{84668605-D242-CE0F-158E-2CB8759732CF}"/>
          </ac:spMkLst>
        </pc:spChg>
        <pc:spChg chg="del">
          <ac:chgData name="Dominique FOLLEZOUR" userId="0c1c9f5c-34fc-47ac-9043-daf10f41f688" providerId="ADAL" clId="{D854A1E5-1A5B-48F3-9D5C-96FA7D8FC4E9}" dt="2024-01-03T14:30:22.996" v="53" actId="478"/>
          <ac:spMkLst>
            <pc:docMk/>
            <pc:sldMk cId="2837489339" sldId="2147474480"/>
            <ac:spMk id="44" creationId="{A77B0685-C719-69B0-5904-9FF3D5613B01}"/>
          </ac:spMkLst>
        </pc:spChg>
        <pc:spChg chg="add mod">
          <ac:chgData name="Dominique FOLLEZOUR" userId="0c1c9f5c-34fc-47ac-9043-daf10f41f688" providerId="ADAL" clId="{D854A1E5-1A5B-48F3-9D5C-96FA7D8FC4E9}" dt="2024-01-03T14:41:18.866" v="214" actId="1076"/>
          <ac:spMkLst>
            <pc:docMk/>
            <pc:sldMk cId="2837489339" sldId="2147474480"/>
            <ac:spMk id="61" creationId="{23FA076F-1445-CAF0-DE50-CA77A277E839}"/>
          </ac:spMkLst>
        </pc:spChg>
        <pc:spChg chg="add mod">
          <ac:chgData name="Dominique FOLLEZOUR" userId="0c1c9f5c-34fc-47ac-9043-daf10f41f688" providerId="ADAL" clId="{D854A1E5-1A5B-48F3-9D5C-96FA7D8FC4E9}" dt="2024-01-03T14:41:37.499" v="218" actId="20577"/>
          <ac:spMkLst>
            <pc:docMk/>
            <pc:sldMk cId="2837489339" sldId="2147474480"/>
            <ac:spMk id="63" creationId="{53F65B6D-FC72-5555-6AE3-856E5DF1C389}"/>
          </ac:spMkLst>
        </pc:spChg>
        <pc:picChg chg="add del mod">
          <ac:chgData name="Dominique FOLLEZOUR" userId="0c1c9f5c-34fc-47ac-9043-daf10f41f688" providerId="ADAL" clId="{D854A1E5-1A5B-48F3-9D5C-96FA7D8FC4E9}" dt="2024-01-03T14:39:20.950" v="180" actId="478"/>
          <ac:picMkLst>
            <pc:docMk/>
            <pc:sldMk cId="2837489339" sldId="2147474480"/>
            <ac:picMk id="5" creationId="{78CF90FA-B2FF-6BEF-B372-818FAD35D62A}"/>
          </ac:picMkLst>
        </pc:picChg>
        <pc:picChg chg="mod">
          <ac:chgData name="Dominique FOLLEZOUR" userId="0c1c9f5c-34fc-47ac-9043-daf10f41f688" providerId="ADAL" clId="{D854A1E5-1A5B-48F3-9D5C-96FA7D8FC4E9}" dt="2024-01-03T14:30:08.919" v="42" actId="1076"/>
          <ac:picMkLst>
            <pc:docMk/>
            <pc:sldMk cId="2837489339" sldId="2147474480"/>
            <ac:picMk id="6" creationId="{37FA5D4B-6EBB-720C-A1CC-CD3CF5F7F74A}"/>
          </ac:picMkLst>
        </pc:picChg>
        <pc:picChg chg="mod ord modCrop">
          <ac:chgData name="Dominique FOLLEZOUR" userId="0c1c9f5c-34fc-47ac-9043-daf10f41f688" providerId="ADAL" clId="{D854A1E5-1A5B-48F3-9D5C-96FA7D8FC4E9}" dt="2024-01-03T14:29:49.926" v="40" actId="167"/>
          <ac:picMkLst>
            <pc:docMk/>
            <pc:sldMk cId="2837489339" sldId="2147474480"/>
            <ac:picMk id="10" creationId="{5225F5C7-9A50-8773-38C1-7295E9B76BDE}"/>
          </ac:picMkLst>
        </pc:picChg>
        <pc:picChg chg="add mod">
          <ac:chgData name="Dominique FOLLEZOUR" userId="0c1c9f5c-34fc-47ac-9043-daf10f41f688" providerId="ADAL" clId="{D854A1E5-1A5B-48F3-9D5C-96FA7D8FC4E9}" dt="2024-01-03T14:33:57.687" v="72" actId="1076"/>
          <ac:picMkLst>
            <pc:docMk/>
            <pc:sldMk cId="2837489339" sldId="2147474480"/>
            <ac:picMk id="17" creationId="{2303C09F-E316-846C-7981-CDB37E8319EE}"/>
          </ac:picMkLst>
        </pc:picChg>
        <pc:picChg chg="del">
          <ac:chgData name="Dominique FOLLEZOUR" userId="0c1c9f5c-34fc-47ac-9043-daf10f41f688" providerId="ADAL" clId="{D854A1E5-1A5B-48F3-9D5C-96FA7D8FC4E9}" dt="2024-01-03T14:30:21.530" v="51" actId="478"/>
          <ac:picMkLst>
            <pc:docMk/>
            <pc:sldMk cId="2837489339" sldId="2147474480"/>
            <ac:picMk id="23" creationId="{F44EC0A5-2ABA-B4F5-F837-469E2E765FDF}"/>
          </ac:picMkLst>
        </pc:picChg>
        <pc:picChg chg="add mod">
          <ac:chgData name="Dominique FOLLEZOUR" userId="0c1c9f5c-34fc-47ac-9043-daf10f41f688" providerId="ADAL" clId="{D854A1E5-1A5B-48F3-9D5C-96FA7D8FC4E9}" dt="2024-01-03T14:35:04.271" v="81" actId="1076"/>
          <ac:picMkLst>
            <pc:docMk/>
            <pc:sldMk cId="2837489339" sldId="2147474480"/>
            <ac:picMk id="28" creationId="{3CDAC7B1-AE11-D1F7-2F52-B3364D82968A}"/>
          </ac:picMkLst>
        </pc:picChg>
        <pc:picChg chg="add mod modCrop">
          <ac:chgData name="Dominique FOLLEZOUR" userId="0c1c9f5c-34fc-47ac-9043-daf10f41f688" providerId="ADAL" clId="{D854A1E5-1A5B-48F3-9D5C-96FA7D8FC4E9}" dt="2024-01-03T14:40:39.213" v="205" actId="1076"/>
          <ac:picMkLst>
            <pc:docMk/>
            <pc:sldMk cId="2837489339" sldId="2147474480"/>
            <ac:picMk id="33" creationId="{4BFC09B3-596A-DA17-30D4-A689F775F133}"/>
          </ac:picMkLst>
        </pc:picChg>
        <pc:picChg chg="del">
          <ac:chgData name="Dominique FOLLEZOUR" userId="0c1c9f5c-34fc-47ac-9043-daf10f41f688" providerId="ADAL" clId="{D854A1E5-1A5B-48F3-9D5C-96FA7D8FC4E9}" dt="2024-01-03T14:30:21.026" v="50" actId="478"/>
          <ac:picMkLst>
            <pc:docMk/>
            <pc:sldMk cId="2837489339" sldId="2147474480"/>
            <ac:picMk id="38" creationId="{8619488F-9E78-EEC3-C20A-96C7A3D846A8}"/>
          </ac:picMkLst>
        </pc:picChg>
        <pc:picChg chg="del">
          <ac:chgData name="Dominique FOLLEZOUR" userId="0c1c9f5c-34fc-47ac-9043-daf10f41f688" providerId="ADAL" clId="{D854A1E5-1A5B-48F3-9D5C-96FA7D8FC4E9}" dt="2024-01-03T14:30:24.168" v="55" actId="478"/>
          <ac:picMkLst>
            <pc:docMk/>
            <pc:sldMk cId="2837489339" sldId="2147474480"/>
            <ac:picMk id="42" creationId="{CADD802E-AC6A-5CE2-4176-64DD7AA04D24}"/>
          </ac:picMkLst>
        </pc:picChg>
        <pc:picChg chg="add del">
          <ac:chgData name="Dominique FOLLEZOUR" userId="0c1c9f5c-34fc-47ac-9043-daf10f41f688" providerId="ADAL" clId="{D854A1E5-1A5B-48F3-9D5C-96FA7D8FC4E9}" dt="2024-01-03T14:39:07.577" v="179" actId="478"/>
          <ac:picMkLst>
            <pc:docMk/>
            <pc:sldMk cId="2837489339" sldId="2147474480"/>
            <ac:picMk id="49" creationId="{0A4C3185-99ED-4490-A382-C5FA88B0534C}"/>
          </ac:picMkLst>
        </pc:picChg>
        <pc:picChg chg="add mod ord">
          <ac:chgData name="Dominique FOLLEZOUR" userId="0c1c9f5c-34fc-47ac-9043-daf10f41f688" providerId="ADAL" clId="{D854A1E5-1A5B-48F3-9D5C-96FA7D8FC4E9}" dt="2024-01-03T14:40:02.623" v="195" actId="1076"/>
          <ac:picMkLst>
            <pc:docMk/>
            <pc:sldMk cId="2837489339" sldId="2147474480"/>
            <ac:picMk id="51" creationId="{C2D592A0-ACAB-66E5-09C4-D76E00FAF02A}"/>
          </ac:picMkLst>
        </pc:picChg>
        <pc:picChg chg="add mod">
          <ac:chgData name="Dominique FOLLEZOUR" userId="0c1c9f5c-34fc-47ac-9043-daf10f41f688" providerId="ADAL" clId="{D854A1E5-1A5B-48F3-9D5C-96FA7D8FC4E9}" dt="2024-01-03T14:41:35.190" v="216" actId="1076"/>
          <ac:picMkLst>
            <pc:docMk/>
            <pc:sldMk cId="2837489339" sldId="2147474480"/>
            <ac:picMk id="62" creationId="{C59CCC7E-BF84-1218-D880-C22CA3B6D732}"/>
          </ac:picMkLst>
        </pc:picChg>
        <pc:cxnChg chg="mod">
          <ac:chgData name="Dominique FOLLEZOUR" userId="0c1c9f5c-34fc-47ac-9043-daf10f41f688" providerId="ADAL" clId="{D854A1E5-1A5B-48F3-9D5C-96FA7D8FC4E9}" dt="2024-01-03T14:30:15.071" v="43" actId="1076"/>
          <ac:cxnSpMkLst>
            <pc:docMk/>
            <pc:sldMk cId="2837489339" sldId="2147474480"/>
            <ac:cxnSpMk id="9" creationId="{982AD5C1-4B00-E1DD-4610-0CB7A762B224}"/>
          </ac:cxnSpMkLst>
        </pc:cxnChg>
        <pc:cxnChg chg="add mod">
          <ac:chgData name="Dominique FOLLEZOUR" userId="0c1c9f5c-34fc-47ac-9043-daf10f41f688" providerId="ADAL" clId="{D854A1E5-1A5B-48F3-9D5C-96FA7D8FC4E9}" dt="2024-01-03T14:32:29.023" v="64" actId="1076"/>
          <ac:cxnSpMkLst>
            <pc:docMk/>
            <pc:sldMk cId="2837489339" sldId="2147474480"/>
            <ac:cxnSpMk id="12" creationId="{1E38B86D-D1E2-F759-0667-6DD876E70A55}"/>
          </ac:cxnSpMkLst>
        </pc:cxnChg>
        <pc:cxnChg chg="add mod">
          <ac:chgData name="Dominique FOLLEZOUR" userId="0c1c9f5c-34fc-47ac-9043-daf10f41f688" providerId="ADAL" clId="{D854A1E5-1A5B-48F3-9D5C-96FA7D8FC4E9}" dt="2024-01-03T14:35:06.983" v="82" actId="14100"/>
          <ac:cxnSpMkLst>
            <pc:docMk/>
            <pc:sldMk cId="2837489339" sldId="2147474480"/>
            <ac:cxnSpMk id="13" creationId="{A4D37DEF-AC14-59E5-B354-0D117F5774D3}"/>
          </ac:cxnSpMkLst>
        </pc:cxnChg>
        <pc:cxnChg chg="mod">
          <ac:chgData name="Dominique FOLLEZOUR" userId="0c1c9f5c-34fc-47ac-9043-daf10f41f688" providerId="ADAL" clId="{D854A1E5-1A5B-48F3-9D5C-96FA7D8FC4E9}" dt="2024-01-03T14:30:15.071" v="43" actId="1076"/>
          <ac:cxnSpMkLst>
            <pc:docMk/>
            <pc:sldMk cId="2837489339" sldId="2147474480"/>
            <ac:cxnSpMk id="18" creationId="{5CACAAA2-8BFC-0382-9AF6-8FD2C9ECC82F}"/>
          </ac:cxnSpMkLst>
        </pc:cxnChg>
        <pc:cxnChg chg="del">
          <ac:chgData name="Dominique FOLLEZOUR" userId="0c1c9f5c-34fc-47ac-9043-daf10f41f688" providerId="ADAL" clId="{D854A1E5-1A5B-48F3-9D5C-96FA7D8FC4E9}" dt="2024-01-03T14:30:19.786" v="48" actId="478"/>
          <ac:cxnSpMkLst>
            <pc:docMk/>
            <pc:sldMk cId="2837489339" sldId="2147474480"/>
            <ac:cxnSpMk id="24" creationId="{19998F89-7325-A7D2-CE38-F37956513C68}"/>
          </ac:cxnSpMkLst>
        </pc:cxnChg>
        <pc:cxnChg chg="del">
          <ac:chgData name="Dominique FOLLEZOUR" userId="0c1c9f5c-34fc-47ac-9043-daf10f41f688" providerId="ADAL" clId="{D854A1E5-1A5B-48F3-9D5C-96FA7D8FC4E9}" dt="2024-01-03T14:30:20.536" v="49" actId="478"/>
          <ac:cxnSpMkLst>
            <pc:docMk/>
            <pc:sldMk cId="2837489339" sldId="2147474480"/>
            <ac:cxnSpMk id="25" creationId="{DA9C2A02-19AA-2110-F5F5-DC8A9282FAA4}"/>
          </ac:cxnSpMkLst>
        </pc:cxnChg>
        <pc:cxnChg chg="add mod">
          <ac:chgData name="Dominique FOLLEZOUR" userId="0c1c9f5c-34fc-47ac-9043-daf10f41f688" providerId="ADAL" clId="{D854A1E5-1A5B-48F3-9D5C-96FA7D8FC4E9}" dt="2024-01-03T14:40:53.452" v="208" actId="14100"/>
          <ac:cxnSpMkLst>
            <pc:docMk/>
            <pc:sldMk cId="2837489339" sldId="2147474480"/>
            <ac:cxnSpMk id="35" creationId="{B7D51065-417B-B8E2-6D3C-5F78D092DD26}"/>
          </ac:cxnSpMkLst>
        </pc:cxnChg>
        <pc:cxnChg chg="add mod">
          <ac:chgData name="Dominique FOLLEZOUR" userId="0c1c9f5c-34fc-47ac-9043-daf10f41f688" providerId="ADAL" clId="{D854A1E5-1A5B-48F3-9D5C-96FA7D8FC4E9}" dt="2024-01-03T14:40:55.980" v="209" actId="14100"/>
          <ac:cxnSpMkLst>
            <pc:docMk/>
            <pc:sldMk cId="2837489339" sldId="2147474480"/>
            <ac:cxnSpMk id="36" creationId="{6CBED51C-9D3C-C366-593A-3DEA56A417E6}"/>
          </ac:cxnSpMkLst>
        </pc:cxnChg>
      </pc:sldChg>
      <pc:sldChg chg="addSp delSp modSp add mod">
        <pc:chgData name="Dominique FOLLEZOUR" userId="0c1c9f5c-34fc-47ac-9043-daf10f41f688" providerId="ADAL" clId="{D854A1E5-1A5B-48F3-9D5C-96FA7D8FC4E9}" dt="2024-01-03T14:52:09.335" v="451" actId="1076"/>
        <pc:sldMkLst>
          <pc:docMk/>
          <pc:sldMk cId="2826733195" sldId="2147474481"/>
        </pc:sldMkLst>
        <pc:spChg chg="mod">
          <ac:chgData name="Dominique FOLLEZOUR" userId="0c1c9f5c-34fc-47ac-9043-daf10f41f688" providerId="ADAL" clId="{D854A1E5-1A5B-48F3-9D5C-96FA7D8FC4E9}" dt="2024-01-03T14:49:47.860" v="323" actId="20577"/>
          <ac:spMkLst>
            <pc:docMk/>
            <pc:sldMk cId="2826733195" sldId="2147474481"/>
            <ac:spMk id="3" creationId="{3D00F121-B84D-6034-3BBD-9779056178D6}"/>
          </ac:spMkLst>
        </pc:spChg>
        <pc:spChg chg="del">
          <ac:chgData name="Dominique FOLLEZOUR" userId="0c1c9f5c-34fc-47ac-9043-daf10f41f688" providerId="ADAL" clId="{D854A1E5-1A5B-48F3-9D5C-96FA7D8FC4E9}" dt="2024-01-03T14:49:55.146" v="324" actId="478"/>
          <ac:spMkLst>
            <pc:docMk/>
            <pc:sldMk cId="2826733195" sldId="2147474481"/>
            <ac:spMk id="8" creationId="{92BB852C-2178-7737-5F92-27D56E02B6B0}"/>
          </ac:spMkLst>
        </pc:spChg>
        <pc:spChg chg="mod">
          <ac:chgData name="Dominique FOLLEZOUR" userId="0c1c9f5c-34fc-47ac-9043-daf10f41f688" providerId="ADAL" clId="{D854A1E5-1A5B-48F3-9D5C-96FA7D8FC4E9}" dt="2024-01-03T14:51:22.301" v="442" actId="1076"/>
          <ac:spMkLst>
            <pc:docMk/>
            <pc:sldMk cId="2826733195" sldId="2147474481"/>
            <ac:spMk id="11" creationId="{B34066E3-4460-6EEE-0ED5-4CB8AD65DAF4}"/>
          </ac:spMkLst>
        </pc:spChg>
        <pc:spChg chg="mod">
          <ac:chgData name="Dominique FOLLEZOUR" userId="0c1c9f5c-34fc-47ac-9043-daf10f41f688" providerId="ADAL" clId="{D854A1E5-1A5B-48F3-9D5C-96FA7D8FC4E9}" dt="2024-01-03T14:50:42.365" v="436" actId="1076"/>
          <ac:spMkLst>
            <pc:docMk/>
            <pc:sldMk cId="2826733195" sldId="2147474481"/>
            <ac:spMk id="13" creationId="{3ED00733-0C1D-D966-09F8-F1E74882EBEF}"/>
          </ac:spMkLst>
        </pc:spChg>
        <pc:spChg chg="del">
          <ac:chgData name="Dominique FOLLEZOUR" userId="0c1c9f5c-34fc-47ac-9043-daf10f41f688" providerId="ADAL" clId="{D854A1E5-1A5B-48F3-9D5C-96FA7D8FC4E9}" dt="2024-01-03T14:49:58.230" v="327" actId="478"/>
          <ac:spMkLst>
            <pc:docMk/>
            <pc:sldMk cId="2826733195" sldId="2147474481"/>
            <ac:spMk id="16" creationId="{1F5D2A6C-60DA-E258-F5B9-BBA852E1A8C9}"/>
          </ac:spMkLst>
        </pc:spChg>
        <pc:picChg chg="add mod ord">
          <ac:chgData name="Dominique FOLLEZOUR" userId="0c1c9f5c-34fc-47ac-9043-daf10f41f688" providerId="ADAL" clId="{D854A1E5-1A5B-48F3-9D5C-96FA7D8FC4E9}" dt="2024-01-03T14:52:05.100" v="450" actId="1076"/>
          <ac:picMkLst>
            <pc:docMk/>
            <pc:sldMk cId="2826733195" sldId="2147474481"/>
            <ac:picMk id="5" creationId="{E8C12115-0D3E-5826-048F-836992507083}"/>
          </ac:picMkLst>
        </pc:picChg>
        <pc:picChg chg="del">
          <ac:chgData name="Dominique FOLLEZOUR" userId="0c1c9f5c-34fc-47ac-9043-daf10f41f688" providerId="ADAL" clId="{D854A1E5-1A5B-48F3-9D5C-96FA7D8FC4E9}" dt="2024-01-03T14:49:56.048" v="325" actId="478"/>
          <ac:picMkLst>
            <pc:docMk/>
            <pc:sldMk cId="2826733195" sldId="2147474481"/>
            <ac:picMk id="6" creationId="{15B1968C-4DE8-E2BD-8E27-FD85F5613301}"/>
          </ac:picMkLst>
        </pc:picChg>
        <pc:picChg chg="add mod">
          <ac:chgData name="Dominique FOLLEZOUR" userId="0c1c9f5c-34fc-47ac-9043-daf10f41f688" providerId="ADAL" clId="{D854A1E5-1A5B-48F3-9D5C-96FA7D8FC4E9}" dt="2024-01-03T14:52:09.335" v="451" actId="1076"/>
          <ac:picMkLst>
            <pc:docMk/>
            <pc:sldMk cId="2826733195" sldId="2147474481"/>
            <ac:picMk id="7" creationId="{BC48A082-0321-4997-2364-6CAED27C5C05}"/>
          </ac:picMkLst>
        </pc:picChg>
        <pc:picChg chg="mod">
          <ac:chgData name="Dominique FOLLEZOUR" userId="0c1c9f5c-34fc-47ac-9043-daf10f41f688" providerId="ADAL" clId="{D854A1E5-1A5B-48F3-9D5C-96FA7D8FC4E9}" dt="2024-01-03T14:51:22.301" v="442" actId="1076"/>
          <ac:picMkLst>
            <pc:docMk/>
            <pc:sldMk cId="2826733195" sldId="2147474481"/>
            <ac:picMk id="9" creationId="{87737AB0-526B-BCE5-4306-27F4FB578C13}"/>
          </ac:picMkLst>
        </pc:picChg>
        <pc:picChg chg="add mod">
          <ac:chgData name="Dominique FOLLEZOUR" userId="0c1c9f5c-34fc-47ac-9043-daf10f41f688" providerId="ADAL" clId="{D854A1E5-1A5B-48F3-9D5C-96FA7D8FC4E9}" dt="2024-01-03T14:51:53.213" v="448" actId="1076"/>
          <ac:picMkLst>
            <pc:docMk/>
            <pc:sldMk cId="2826733195" sldId="2147474481"/>
            <ac:picMk id="14" creationId="{6B048D45-23FF-156F-6B6C-19F4BB1B11DA}"/>
          </ac:picMkLst>
        </pc:picChg>
        <pc:picChg chg="del">
          <ac:chgData name="Dominique FOLLEZOUR" userId="0c1c9f5c-34fc-47ac-9043-daf10f41f688" providerId="ADAL" clId="{D854A1E5-1A5B-48F3-9D5C-96FA7D8FC4E9}" dt="2024-01-03T14:49:57.296" v="326" actId="478"/>
          <ac:picMkLst>
            <pc:docMk/>
            <pc:sldMk cId="2826733195" sldId="2147474481"/>
            <ac:picMk id="15" creationId="{9E75A265-6B0C-FA06-2C39-B55FEE36618C}"/>
          </ac:picMkLst>
        </pc:picChg>
      </pc:sldChg>
      <pc:sldChg chg="addSp delSp modSp add mod modNotesTx">
        <pc:chgData name="Dominique FOLLEZOUR" userId="0c1c9f5c-34fc-47ac-9043-daf10f41f688" providerId="ADAL" clId="{D854A1E5-1A5B-48F3-9D5C-96FA7D8FC4E9}" dt="2024-01-05T08:26:39.818" v="2765" actId="1076"/>
        <pc:sldMkLst>
          <pc:docMk/>
          <pc:sldMk cId="2565060868" sldId="2147474482"/>
        </pc:sldMkLst>
        <pc:spChg chg="add mod">
          <ac:chgData name="Dominique FOLLEZOUR" userId="0c1c9f5c-34fc-47ac-9043-daf10f41f688" providerId="ADAL" clId="{D854A1E5-1A5B-48F3-9D5C-96FA7D8FC4E9}" dt="2024-01-05T08:26:39.818" v="2765" actId="1076"/>
          <ac:spMkLst>
            <pc:docMk/>
            <pc:sldMk cId="2565060868" sldId="2147474482"/>
            <ac:spMk id="2" creationId="{A14C03E3-3977-747D-307F-3E14504A6FCE}"/>
          </ac:spMkLst>
        </pc:spChg>
        <pc:spChg chg="mod">
          <ac:chgData name="Dominique FOLLEZOUR" userId="0c1c9f5c-34fc-47ac-9043-daf10f41f688" providerId="ADAL" clId="{D854A1E5-1A5B-48F3-9D5C-96FA7D8FC4E9}" dt="2024-01-03T16:08:43.136" v="579" actId="20577"/>
          <ac:spMkLst>
            <pc:docMk/>
            <pc:sldMk cId="2565060868" sldId="2147474482"/>
            <ac:spMk id="3" creationId="{3720852C-5A28-CB03-0B19-B60E3D6798EB}"/>
          </ac:spMkLst>
        </pc:spChg>
        <pc:spChg chg="add mod">
          <ac:chgData name="Dominique FOLLEZOUR" userId="0c1c9f5c-34fc-47ac-9043-daf10f41f688" providerId="ADAL" clId="{D854A1E5-1A5B-48F3-9D5C-96FA7D8FC4E9}" dt="2024-01-03T16:20:06.752" v="1023" actId="20577"/>
          <ac:spMkLst>
            <pc:docMk/>
            <pc:sldMk cId="2565060868" sldId="2147474482"/>
            <ac:spMk id="8" creationId="{E3A941EC-B86B-DF3D-C1AD-9C3814CED491}"/>
          </ac:spMkLst>
        </pc:spChg>
        <pc:spChg chg="del">
          <ac:chgData name="Dominique FOLLEZOUR" userId="0c1c9f5c-34fc-47ac-9043-daf10f41f688" providerId="ADAL" clId="{D854A1E5-1A5B-48F3-9D5C-96FA7D8FC4E9}" dt="2024-01-03T16:03:30.218" v="515" actId="478"/>
          <ac:spMkLst>
            <pc:docMk/>
            <pc:sldMk cId="2565060868" sldId="2147474482"/>
            <ac:spMk id="11" creationId="{4C4EC4B8-9313-74E4-F62D-B1E397D68B34}"/>
          </ac:spMkLst>
        </pc:spChg>
        <pc:spChg chg="del">
          <ac:chgData name="Dominique FOLLEZOUR" userId="0c1c9f5c-34fc-47ac-9043-daf10f41f688" providerId="ADAL" clId="{D854A1E5-1A5B-48F3-9D5C-96FA7D8FC4E9}" dt="2024-01-03T16:03:32.628" v="518" actId="478"/>
          <ac:spMkLst>
            <pc:docMk/>
            <pc:sldMk cId="2565060868" sldId="2147474482"/>
            <ac:spMk id="13" creationId="{0FD61577-BBF3-9D74-1E27-06FC40310FBE}"/>
          </ac:spMkLst>
        </pc:spChg>
        <pc:spChg chg="del">
          <ac:chgData name="Dominique FOLLEZOUR" userId="0c1c9f5c-34fc-47ac-9043-daf10f41f688" providerId="ADAL" clId="{D854A1E5-1A5B-48F3-9D5C-96FA7D8FC4E9}" dt="2024-01-03T16:03:33.123" v="519" actId="478"/>
          <ac:spMkLst>
            <pc:docMk/>
            <pc:sldMk cId="2565060868" sldId="2147474482"/>
            <ac:spMk id="14" creationId="{BF9D585F-5904-AECF-8BAD-6373587C250E}"/>
          </ac:spMkLst>
        </pc:spChg>
        <pc:spChg chg="del mod">
          <ac:chgData name="Dominique FOLLEZOUR" userId="0c1c9f5c-34fc-47ac-9043-daf10f41f688" providerId="ADAL" clId="{D854A1E5-1A5B-48F3-9D5C-96FA7D8FC4E9}" dt="2024-01-03T16:10:28.057" v="622" actId="478"/>
          <ac:spMkLst>
            <pc:docMk/>
            <pc:sldMk cId="2565060868" sldId="2147474482"/>
            <ac:spMk id="15" creationId="{BB163C5C-47B2-7064-01FE-B40732494EBC}"/>
          </ac:spMkLst>
        </pc:spChg>
        <pc:spChg chg="del">
          <ac:chgData name="Dominique FOLLEZOUR" userId="0c1c9f5c-34fc-47ac-9043-daf10f41f688" providerId="ADAL" clId="{D854A1E5-1A5B-48F3-9D5C-96FA7D8FC4E9}" dt="2024-01-03T16:03:36.426" v="522" actId="478"/>
          <ac:spMkLst>
            <pc:docMk/>
            <pc:sldMk cId="2565060868" sldId="2147474482"/>
            <ac:spMk id="17" creationId="{D883A6BE-876D-85BE-CBD1-9236DF93A8C4}"/>
          </ac:spMkLst>
        </pc:spChg>
        <pc:spChg chg="del">
          <ac:chgData name="Dominique FOLLEZOUR" userId="0c1c9f5c-34fc-47ac-9043-daf10f41f688" providerId="ADAL" clId="{D854A1E5-1A5B-48F3-9D5C-96FA7D8FC4E9}" dt="2024-01-03T16:03:41.849" v="525" actId="478"/>
          <ac:spMkLst>
            <pc:docMk/>
            <pc:sldMk cId="2565060868" sldId="2147474482"/>
            <ac:spMk id="18" creationId="{A8290F26-99A3-54EE-DCF0-971A692E8A28}"/>
          </ac:spMkLst>
        </pc:spChg>
        <pc:spChg chg="add mod">
          <ac:chgData name="Dominique FOLLEZOUR" userId="0c1c9f5c-34fc-47ac-9043-daf10f41f688" providerId="ADAL" clId="{D854A1E5-1A5B-48F3-9D5C-96FA7D8FC4E9}" dt="2024-01-03T16:21:10.905" v="1108" actId="404"/>
          <ac:spMkLst>
            <pc:docMk/>
            <pc:sldMk cId="2565060868" sldId="2147474482"/>
            <ac:spMk id="23" creationId="{24EED747-2898-D251-2D47-E1CDB0E8ED8F}"/>
          </ac:spMkLst>
        </pc:spChg>
        <pc:spChg chg="add del mod">
          <ac:chgData name="Dominique FOLLEZOUR" userId="0c1c9f5c-34fc-47ac-9043-daf10f41f688" providerId="ADAL" clId="{D854A1E5-1A5B-48F3-9D5C-96FA7D8FC4E9}" dt="2024-01-03T16:14:11.496" v="834" actId="478"/>
          <ac:spMkLst>
            <pc:docMk/>
            <pc:sldMk cId="2565060868" sldId="2147474482"/>
            <ac:spMk id="26" creationId="{02D6C029-8050-8D2D-FF4F-0B604F34E9FC}"/>
          </ac:spMkLst>
        </pc:spChg>
        <pc:spChg chg="add mod">
          <ac:chgData name="Dominique FOLLEZOUR" userId="0c1c9f5c-34fc-47ac-9043-daf10f41f688" providerId="ADAL" clId="{D854A1E5-1A5B-48F3-9D5C-96FA7D8FC4E9}" dt="2024-01-03T16:21:08.347" v="1107" actId="404"/>
          <ac:spMkLst>
            <pc:docMk/>
            <pc:sldMk cId="2565060868" sldId="2147474482"/>
            <ac:spMk id="27" creationId="{E6E875FF-083A-6DCF-BDD7-DF1C0687962E}"/>
          </ac:spMkLst>
        </pc:spChg>
        <pc:spChg chg="add mod">
          <ac:chgData name="Dominique FOLLEZOUR" userId="0c1c9f5c-34fc-47ac-9043-daf10f41f688" providerId="ADAL" clId="{D854A1E5-1A5B-48F3-9D5C-96FA7D8FC4E9}" dt="2024-01-03T16:21:05.386" v="1106" actId="404"/>
          <ac:spMkLst>
            <pc:docMk/>
            <pc:sldMk cId="2565060868" sldId="2147474482"/>
            <ac:spMk id="29" creationId="{BCCFA9FE-A9E9-D56E-9CE1-3BADCBC1FACC}"/>
          </ac:spMkLst>
        </pc:spChg>
        <pc:spChg chg="add del mod">
          <ac:chgData name="Dominique FOLLEZOUR" userId="0c1c9f5c-34fc-47ac-9043-daf10f41f688" providerId="ADAL" clId="{D854A1E5-1A5B-48F3-9D5C-96FA7D8FC4E9}" dt="2024-01-03T16:20:54.525" v="1102" actId="207"/>
          <ac:spMkLst>
            <pc:docMk/>
            <pc:sldMk cId="2565060868" sldId="2147474482"/>
            <ac:spMk id="30" creationId="{E6C1FA38-AFE9-861C-B0F4-A8D357981C51}"/>
          </ac:spMkLst>
        </pc:spChg>
        <pc:spChg chg="add del mod">
          <ac:chgData name="Dominique FOLLEZOUR" userId="0c1c9f5c-34fc-47ac-9043-daf10f41f688" providerId="ADAL" clId="{D854A1E5-1A5B-48F3-9D5C-96FA7D8FC4E9}" dt="2024-01-03T16:17:49.910" v="999" actId="478"/>
          <ac:spMkLst>
            <pc:docMk/>
            <pc:sldMk cId="2565060868" sldId="2147474482"/>
            <ac:spMk id="31" creationId="{772B715A-9278-7A99-243F-576D1A951067}"/>
          </ac:spMkLst>
        </pc:spChg>
        <pc:spChg chg="add del mod">
          <ac:chgData name="Dominique FOLLEZOUR" userId="0c1c9f5c-34fc-47ac-9043-daf10f41f688" providerId="ADAL" clId="{D854A1E5-1A5B-48F3-9D5C-96FA7D8FC4E9}" dt="2024-01-03T16:20:57.004" v="1103" actId="478"/>
          <ac:spMkLst>
            <pc:docMk/>
            <pc:sldMk cId="2565060868" sldId="2147474482"/>
            <ac:spMk id="32" creationId="{2CC053D6-D68F-DF19-5830-1EB72F2E2624}"/>
          </ac:spMkLst>
        </pc:spChg>
        <pc:spChg chg="add mod">
          <ac:chgData name="Dominique FOLLEZOUR" userId="0c1c9f5c-34fc-47ac-9043-daf10f41f688" providerId="ADAL" clId="{D854A1E5-1A5B-48F3-9D5C-96FA7D8FC4E9}" dt="2024-01-03T17:05:33.999" v="2748" actId="1076"/>
          <ac:spMkLst>
            <pc:docMk/>
            <pc:sldMk cId="2565060868" sldId="2147474482"/>
            <ac:spMk id="36" creationId="{94F3B0F7-A75F-14CE-C93D-B570B5A495AB}"/>
          </ac:spMkLst>
        </pc:spChg>
        <pc:spChg chg="add mod">
          <ac:chgData name="Dominique FOLLEZOUR" userId="0c1c9f5c-34fc-47ac-9043-daf10f41f688" providerId="ADAL" clId="{D854A1E5-1A5B-48F3-9D5C-96FA7D8FC4E9}" dt="2024-01-03T16:21:02.527" v="1105" actId="1076"/>
          <ac:spMkLst>
            <pc:docMk/>
            <pc:sldMk cId="2565060868" sldId="2147474482"/>
            <ac:spMk id="37" creationId="{28427AF0-D42F-8821-69F6-F4B664551520}"/>
          </ac:spMkLst>
        </pc:spChg>
        <pc:spChg chg="add del mod">
          <ac:chgData name="Dominique FOLLEZOUR" userId="0c1c9f5c-34fc-47ac-9043-daf10f41f688" providerId="ADAL" clId="{D854A1E5-1A5B-48F3-9D5C-96FA7D8FC4E9}" dt="2024-01-03T16:30:46.072" v="1449" actId="478"/>
          <ac:spMkLst>
            <pc:docMk/>
            <pc:sldMk cId="2565060868" sldId="2147474482"/>
            <ac:spMk id="38" creationId="{CEBBCEF4-7686-1179-7A81-63CD7CA8AB69}"/>
          </ac:spMkLst>
        </pc:spChg>
        <pc:spChg chg="add del mod">
          <ac:chgData name="Dominique FOLLEZOUR" userId="0c1c9f5c-34fc-47ac-9043-daf10f41f688" providerId="ADAL" clId="{D854A1E5-1A5B-48F3-9D5C-96FA7D8FC4E9}" dt="2024-01-03T16:23:47.688" v="1316" actId="478"/>
          <ac:spMkLst>
            <pc:docMk/>
            <pc:sldMk cId="2565060868" sldId="2147474482"/>
            <ac:spMk id="40" creationId="{2F657A51-8E96-5F66-5640-577898910522}"/>
          </ac:spMkLst>
        </pc:spChg>
        <pc:spChg chg="del">
          <ac:chgData name="Dominique FOLLEZOUR" userId="0c1c9f5c-34fc-47ac-9043-daf10f41f688" providerId="ADAL" clId="{D854A1E5-1A5B-48F3-9D5C-96FA7D8FC4E9}" dt="2024-01-03T16:03:58.906" v="536" actId="478"/>
          <ac:spMkLst>
            <pc:docMk/>
            <pc:sldMk cId="2565060868" sldId="2147474482"/>
            <ac:spMk id="42" creationId="{990FD84A-A7A1-148E-0381-E33C603D55EC}"/>
          </ac:spMkLst>
        </pc:spChg>
        <pc:spChg chg="add mod">
          <ac:chgData name="Dominique FOLLEZOUR" userId="0c1c9f5c-34fc-47ac-9043-daf10f41f688" providerId="ADAL" clId="{D854A1E5-1A5B-48F3-9D5C-96FA7D8FC4E9}" dt="2024-01-03T16:42:41.393" v="2220" actId="20577"/>
          <ac:spMkLst>
            <pc:docMk/>
            <pc:sldMk cId="2565060868" sldId="2147474482"/>
            <ac:spMk id="47" creationId="{18DAFE72-A3FE-2342-D0C2-AD2BECA5BF19}"/>
          </ac:spMkLst>
        </pc:spChg>
        <pc:spChg chg="add del mod">
          <ac:chgData name="Dominique FOLLEZOUR" userId="0c1c9f5c-34fc-47ac-9043-daf10f41f688" providerId="ADAL" clId="{D854A1E5-1A5B-48F3-9D5C-96FA7D8FC4E9}" dt="2024-01-03T16:32:20.968" v="1672"/>
          <ac:spMkLst>
            <pc:docMk/>
            <pc:sldMk cId="2565060868" sldId="2147474482"/>
            <ac:spMk id="49" creationId="{A38910FD-5F11-87F4-1CAE-39FE992FE89C}"/>
          </ac:spMkLst>
        </pc:spChg>
        <pc:spChg chg="add mod">
          <ac:chgData name="Dominique FOLLEZOUR" userId="0c1c9f5c-34fc-47ac-9043-daf10f41f688" providerId="ADAL" clId="{D854A1E5-1A5B-48F3-9D5C-96FA7D8FC4E9}" dt="2024-01-03T16:40:46.687" v="2215" actId="20577"/>
          <ac:spMkLst>
            <pc:docMk/>
            <pc:sldMk cId="2565060868" sldId="2147474482"/>
            <ac:spMk id="51" creationId="{912AE010-8535-5A8D-99A5-F920C4F5A788}"/>
          </ac:spMkLst>
        </pc:spChg>
        <pc:spChg chg="add mod">
          <ac:chgData name="Dominique FOLLEZOUR" userId="0c1c9f5c-34fc-47ac-9043-daf10f41f688" providerId="ADAL" clId="{D854A1E5-1A5B-48F3-9D5C-96FA7D8FC4E9}" dt="2024-01-03T17:05:26.615" v="2747" actId="20577"/>
          <ac:spMkLst>
            <pc:docMk/>
            <pc:sldMk cId="2565060868" sldId="2147474482"/>
            <ac:spMk id="59" creationId="{DCF58E6E-9A5C-FEFA-AE82-61C27D560FDA}"/>
          </ac:spMkLst>
        </pc:spChg>
        <pc:spChg chg="add del mod">
          <ac:chgData name="Dominique FOLLEZOUR" userId="0c1c9f5c-34fc-47ac-9043-daf10f41f688" providerId="ADAL" clId="{D854A1E5-1A5B-48F3-9D5C-96FA7D8FC4E9}" dt="2024-01-03T16:36:33.071" v="1963" actId="478"/>
          <ac:spMkLst>
            <pc:docMk/>
            <pc:sldMk cId="2565060868" sldId="2147474482"/>
            <ac:spMk id="60" creationId="{A242B684-B642-1389-AF6D-73C157D386BB}"/>
          </ac:spMkLst>
        </pc:spChg>
        <pc:spChg chg="add mod">
          <ac:chgData name="Dominique FOLLEZOUR" userId="0c1c9f5c-34fc-47ac-9043-daf10f41f688" providerId="ADAL" clId="{D854A1E5-1A5B-48F3-9D5C-96FA7D8FC4E9}" dt="2024-01-03T16:40:50.398" v="2216" actId="1076"/>
          <ac:spMkLst>
            <pc:docMk/>
            <pc:sldMk cId="2565060868" sldId="2147474482"/>
            <ac:spMk id="61" creationId="{6923F215-28B0-B580-5F13-77D80E98E738}"/>
          </ac:spMkLst>
        </pc:spChg>
        <pc:picChg chg="add del mod">
          <ac:chgData name="Dominique FOLLEZOUR" userId="0c1c9f5c-34fc-47ac-9043-daf10f41f688" providerId="ADAL" clId="{D854A1E5-1A5B-48F3-9D5C-96FA7D8FC4E9}" dt="2024-01-03T16:19:37.109" v="1019" actId="478"/>
          <ac:picMkLst>
            <pc:docMk/>
            <pc:sldMk cId="2565060868" sldId="2147474482"/>
            <ac:picMk id="2" creationId="{A143A16E-6D7E-A81C-1BCA-352D48679EED}"/>
          </ac:picMkLst>
        </pc:picChg>
        <pc:picChg chg="del">
          <ac:chgData name="Dominique FOLLEZOUR" userId="0c1c9f5c-34fc-47ac-9043-daf10f41f688" providerId="ADAL" clId="{D854A1E5-1A5B-48F3-9D5C-96FA7D8FC4E9}" dt="2024-01-03T16:20:18.250" v="1025" actId="478"/>
          <ac:picMkLst>
            <pc:docMk/>
            <pc:sldMk cId="2565060868" sldId="2147474482"/>
            <ac:picMk id="5" creationId="{A8EA6B32-2435-41E2-D8CD-77134A217DA1}"/>
          </ac:picMkLst>
        </pc:picChg>
        <pc:picChg chg="del">
          <ac:chgData name="Dominique FOLLEZOUR" userId="0c1c9f5c-34fc-47ac-9043-daf10f41f688" providerId="ADAL" clId="{D854A1E5-1A5B-48F3-9D5C-96FA7D8FC4E9}" dt="2024-01-03T16:03:44.880" v="528" actId="478"/>
          <ac:picMkLst>
            <pc:docMk/>
            <pc:sldMk cId="2565060868" sldId="2147474482"/>
            <ac:picMk id="7" creationId="{4BE81A77-79BB-4DBC-2C9A-DD8F2EFD74B9}"/>
          </ac:picMkLst>
        </pc:picChg>
        <pc:picChg chg="del">
          <ac:chgData name="Dominique FOLLEZOUR" userId="0c1c9f5c-34fc-47ac-9043-daf10f41f688" providerId="ADAL" clId="{D854A1E5-1A5B-48F3-9D5C-96FA7D8FC4E9}" dt="2024-01-03T16:03:35.061" v="521" actId="478"/>
          <ac:picMkLst>
            <pc:docMk/>
            <pc:sldMk cId="2565060868" sldId="2147474482"/>
            <ac:picMk id="10" creationId="{66B19ACB-D63C-0491-4C46-AA98140F2679}"/>
          </ac:picMkLst>
        </pc:picChg>
        <pc:picChg chg="add mod">
          <ac:chgData name="Dominique FOLLEZOUR" userId="0c1c9f5c-34fc-47ac-9043-daf10f41f688" providerId="ADAL" clId="{D854A1E5-1A5B-48F3-9D5C-96FA7D8FC4E9}" dt="2024-01-03T16:20:26.069" v="1028" actId="1076"/>
          <ac:picMkLst>
            <pc:docMk/>
            <pc:sldMk cId="2565060868" sldId="2147474482"/>
            <ac:picMk id="35" creationId="{E21D59B7-2A99-7274-DE51-6BDD14BA4BEC}"/>
          </ac:picMkLst>
        </pc:picChg>
        <pc:picChg chg="del">
          <ac:chgData name="Dominique FOLLEZOUR" userId="0c1c9f5c-34fc-47ac-9043-daf10f41f688" providerId="ADAL" clId="{D854A1E5-1A5B-48F3-9D5C-96FA7D8FC4E9}" dt="2024-01-03T16:03:59.297" v="537" actId="478"/>
          <ac:picMkLst>
            <pc:docMk/>
            <pc:sldMk cId="2565060868" sldId="2147474482"/>
            <ac:picMk id="39" creationId="{C53A3627-FC92-B3AD-428F-19A0D001E3CE}"/>
          </ac:picMkLst>
        </pc:picChg>
        <pc:picChg chg="del">
          <ac:chgData name="Dominique FOLLEZOUR" userId="0c1c9f5c-34fc-47ac-9043-daf10f41f688" providerId="ADAL" clId="{D854A1E5-1A5B-48F3-9D5C-96FA7D8FC4E9}" dt="2024-01-03T16:03:57.303" v="535" actId="478"/>
          <ac:picMkLst>
            <pc:docMk/>
            <pc:sldMk cId="2565060868" sldId="2147474482"/>
            <ac:picMk id="41" creationId="{BFBAF145-C145-A7E1-5645-BCCD12F14EC9}"/>
          </ac:picMkLst>
        </pc:picChg>
        <pc:picChg chg="del">
          <ac:chgData name="Dominique FOLLEZOUR" userId="0c1c9f5c-34fc-47ac-9043-daf10f41f688" providerId="ADAL" clId="{D854A1E5-1A5B-48F3-9D5C-96FA7D8FC4E9}" dt="2024-01-03T16:03:44.396" v="527" actId="478"/>
          <ac:picMkLst>
            <pc:docMk/>
            <pc:sldMk cId="2565060868" sldId="2147474482"/>
            <ac:picMk id="54" creationId="{9830EA88-4216-0420-C4F4-D8A57DD333E6}"/>
          </ac:picMkLst>
        </pc:picChg>
        <pc:picChg chg="add del mod">
          <ac:chgData name="Dominique FOLLEZOUR" userId="0c1c9f5c-34fc-47ac-9043-daf10f41f688" providerId="ADAL" clId="{D854A1E5-1A5B-48F3-9D5C-96FA7D8FC4E9}" dt="2024-01-03T16:38:48.398" v="2124" actId="478"/>
          <ac:picMkLst>
            <pc:docMk/>
            <pc:sldMk cId="2565060868" sldId="2147474482"/>
            <ac:picMk id="62" creationId="{D6D46E61-63A5-8CEA-6771-AF25EFE2C3DC}"/>
          </ac:picMkLst>
        </pc:picChg>
        <pc:cxnChg chg="add del mod">
          <ac:chgData name="Dominique FOLLEZOUR" userId="0c1c9f5c-34fc-47ac-9043-daf10f41f688" providerId="ADAL" clId="{D854A1E5-1A5B-48F3-9D5C-96FA7D8FC4E9}" dt="2024-01-03T16:12:34.995" v="776" actId="478"/>
          <ac:cxnSpMkLst>
            <pc:docMk/>
            <pc:sldMk cId="2565060868" sldId="2147474482"/>
            <ac:cxnSpMk id="12" creationId="{36B4039C-3F56-1798-2867-BD2CED34005A}"/>
          </ac:cxnSpMkLst>
        </pc:cxnChg>
        <pc:cxnChg chg="del mod">
          <ac:chgData name="Dominique FOLLEZOUR" userId="0c1c9f5c-34fc-47ac-9043-daf10f41f688" providerId="ADAL" clId="{D854A1E5-1A5B-48F3-9D5C-96FA7D8FC4E9}" dt="2024-01-03T16:03:33.676" v="520" actId="478"/>
          <ac:cxnSpMkLst>
            <pc:docMk/>
            <pc:sldMk cId="2565060868" sldId="2147474482"/>
            <ac:cxnSpMk id="19" creationId="{39895288-E3F6-5BDC-78AF-DEA0F38BE9E7}"/>
          </ac:cxnSpMkLst>
        </pc:cxnChg>
        <pc:cxnChg chg="add del mod">
          <ac:chgData name="Dominique FOLLEZOUR" userId="0c1c9f5c-34fc-47ac-9043-daf10f41f688" providerId="ADAL" clId="{D854A1E5-1A5B-48F3-9D5C-96FA7D8FC4E9}" dt="2024-01-03T16:12:36.106" v="777" actId="478"/>
          <ac:cxnSpMkLst>
            <pc:docMk/>
            <pc:sldMk cId="2565060868" sldId="2147474482"/>
            <ac:cxnSpMk id="20" creationId="{C4869447-26C3-18A1-709E-BF4BFA016150}"/>
          </ac:cxnSpMkLst>
        </pc:cxnChg>
        <pc:cxnChg chg="del">
          <ac:chgData name="Dominique FOLLEZOUR" userId="0c1c9f5c-34fc-47ac-9043-daf10f41f688" providerId="ADAL" clId="{D854A1E5-1A5B-48F3-9D5C-96FA7D8FC4E9}" dt="2024-01-03T16:03:31.194" v="516" actId="478"/>
          <ac:cxnSpMkLst>
            <pc:docMk/>
            <pc:sldMk cId="2565060868" sldId="2147474482"/>
            <ac:cxnSpMk id="28" creationId="{CB743B57-163A-2C7C-3293-CFC7186279CA}"/>
          </ac:cxnSpMkLst>
        </pc:cxnChg>
        <pc:cxnChg chg="del">
          <ac:chgData name="Dominique FOLLEZOUR" userId="0c1c9f5c-34fc-47ac-9043-daf10f41f688" providerId="ADAL" clId="{D854A1E5-1A5B-48F3-9D5C-96FA7D8FC4E9}" dt="2024-01-03T16:03:32.241" v="517" actId="478"/>
          <ac:cxnSpMkLst>
            <pc:docMk/>
            <pc:sldMk cId="2565060868" sldId="2147474482"/>
            <ac:cxnSpMk id="33" creationId="{708FF044-5CDA-1510-65F4-578AC0BC13D1}"/>
          </ac:cxnSpMkLst>
        </pc:cxnChg>
        <pc:cxnChg chg="add mod">
          <ac:chgData name="Dominique FOLLEZOUR" userId="0c1c9f5c-34fc-47ac-9043-daf10f41f688" providerId="ADAL" clId="{D854A1E5-1A5B-48F3-9D5C-96FA7D8FC4E9}" dt="2024-01-03T16:33:44.711" v="1728" actId="1076"/>
          <ac:cxnSpMkLst>
            <pc:docMk/>
            <pc:sldMk cId="2565060868" sldId="2147474482"/>
            <ac:cxnSpMk id="44" creationId="{E0047119-4B7A-9C8E-76FF-1ACC6BF9C2DE}"/>
          </ac:cxnSpMkLst>
        </pc:cxnChg>
        <pc:cxnChg chg="add del mod">
          <ac:chgData name="Dominique FOLLEZOUR" userId="0c1c9f5c-34fc-47ac-9043-daf10f41f688" providerId="ADAL" clId="{D854A1E5-1A5B-48F3-9D5C-96FA7D8FC4E9}" dt="2024-01-03T16:34:00.124" v="1734" actId="478"/>
          <ac:cxnSpMkLst>
            <pc:docMk/>
            <pc:sldMk cId="2565060868" sldId="2147474482"/>
            <ac:cxnSpMk id="48" creationId="{21802DFC-8AEF-8727-1B97-0B08054084D7}"/>
          </ac:cxnSpMkLst>
        </pc:cxnChg>
        <pc:cxnChg chg="del">
          <ac:chgData name="Dominique FOLLEZOUR" userId="0c1c9f5c-34fc-47ac-9043-daf10f41f688" providerId="ADAL" clId="{D854A1E5-1A5B-48F3-9D5C-96FA7D8FC4E9}" dt="2024-01-03T16:03:42.672" v="526" actId="478"/>
          <ac:cxnSpMkLst>
            <pc:docMk/>
            <pc:sldMk cId="2565060868" sldId="2147474482"/>
            <ac:cxnSpMk id="55" creationId="{C5C40D03-0E5B-230A-F784-B1DC845DD5FA}"/>
          </ac:cxnSpMkLst>
        </pc:cxnChg>
        <pc:cxnChg chg="add mod">
          <ac:chgData name="Dominique FOLLEZOUR" userId="0c1c9f5c-34fc-47ac-9043-daf10f41f688" providerId="ADAL" clId="{D854A1E5-1A5B-48F3-9D5C-96FA7D8FC4E9}" dt="2024-01-03T16:34:08.786" v="1736" actId="1076"/>
          <ac:cxnSpMkLst>
            <pc:docMk/>
            <pc:sldMk cId="2565060868" sldId="2147474482"/>
            <ac:cxnSpMk id="58" creationId="{B741D687-8933-7CDC-E9CE-42F1926CB663}"/>
          </ac:cxnSpMkLst>
        </pc:cxnChg>
      </pc:sldChg>
      <pc:sldChg chg="addSp delSp modSp add mod">
        <pc:chgData name="Dominique FOLLEZOUR" userId="0c1c9f5c-34fc-47ac-9043-daf10f41f688" providerId="ADAL" clId="{D854A1E5-1A5B-48F3-9D5C-96FA7D8FC4E9}" dt="2024-01-05T08:26:45.714" v="2767" actId="1076"/>
        <pc:sldMkLst>
          <pc:docMk/>
          <pc:sldMk cId="783655770" sldId="2147474483"/>
        </pc:sldMkLst>
        <pc:spChg chg="add mod">
          <ac:chgData name="Dominique FOLLEZOUR" userId="0c1c9f5c-34fc-47ac-9043-daf10f41f688" providerId="ADAL" clId="{D854A1E5-1A5B-48F3-9D5C-96FA7D8FC4E9}" dt="2024-01-05T08:26:45.714" v="2767" actId="1076"/>
          <ac:spMkLst>
            <pc:docMk/>
            <pc:sldMk cId="783655770" sldId="2147474483"/>
            <ac:spMk id="2" creationId="{10484B7E-222A-5C40-8B10-45E65463CE5B}"/>
          </ac:spMkLst>
        </pc:spChg>
        <pc:spChg chg="add mod">
          <ac:chgData name="Dominique FOLLEZOUR" userId="0c1c9f5c-34fc-47ac-9043-daf10f41f688" providerId="ADAL" clId="{D854A1E5-1A5B-48F3-9D5C-96FA7D8FC4E9}" dt="2024-01-03T17:04:57.251" v="2673" actId="1076"/>
          <ac:spMkLst>
            <pc:docMk/>
            <pc:sldMk cId="783655770" sldId="2147474483"/>
            <ac:spMk id="9" creationId="{52CE6223-0958-AD6C-26D2-35FA3DEDD2AC}"/>
          </ac:spMkLst>
        </pc:spChg>
        <pc:spChg chg="mod">
          <ac:chgData name="Dominique FOLLEZOUR" userId="0c1c9f5c-34fc-47ac-9043-daf10f41f688" providerId="ADAL" clId="{D854A1E5-1A5B-48F3-9D5C-96FA7D8FC4E9}" dt="2024-01-03T16:45:20.341" v="2308" actId="1076"/>
          <ac:spMkLst>
            <pc:docMk/>
            <pc:sldMk cId="783655770" sldId="2147474483"/>
            <ac:spMk id="36" creationId="{94F3B0F7-A75F-14CE-C93D-B570B5A495AB}"/>
          </ac:spMkLst>
        </pc:spChg>
        <pc:spChg chg="del">
          <ac:chgData name="Dominique FOLLEZOUR" userId="0c1c9f5c-34fc-47ac-9043-daf10f41f688" providerId="ADAL" clId="{D854A1E5-1A5B-48F3-9D5C-96FA7D8FC4E9}" dt="2024-01-03T16:45:02.862" v="2302" actId="478"/>
          <ac:spMkLst>
            <pc:docMk/>
            <pc:sldMk cId="783655770" sldId="2147474483"/>
            <ac:spMk id="47" creationId="{18DAFE72-A3FE-2342-D0C2-AD2BECA5BF19}"/>
          </ac:spMkLst>
        </pc:spChg>
        <pc:spChg chg="del">
          <ac:chgData name="Dominique FOLLEZOUR" userId="0c1c9f5c-34fc-47ac-9043-daf10f41f688" providerId="ADAL" clId="{D854A1E5-1A5B-48F3-9D5C-96FA7D8FC4E9}" dt="2024-01-03T16:45:01.564" v="2301" actId="478"/>
          <ac:spMkLst>
            <pc:docMk/>
            <pc:sldMk cId="783655770" sldId="2147474483"/>
            <ac:spMk id="51" creationId="{912AE010-8535-5A8D-99A5-F920C4F5A788}"/>
          </ac:spMkLst>
        </pc:spChg>
        <pc:spChg chg="del">
          <ac:chgData name="Dominique FOLLEZOUR" userId="0c1c9f5c-34fc-47ac-9043-daf10f41f688" providerId="ADAL" clId="{D854A1E5-1A5B-48F3-9D5C-96FA7D8FC4E9}" dt="2024-01-03T16:44:59.465" v="2300" actId="478"/>
          <ac:spMkLst>
            <pc:docMk/>
            <pc:sldMk cId="783655770" sldId="2147474483"/>
            <ac:spMk id="59" creationId="{DCF58E6E-9A5C-FEFA-AE82-61C27D560FDA}"/>
          </ac:spMkLst>
        </pc:spChg>
        <pc:spChg chg="del">
          <ac:chgData name="Dominique FOLLEZOUR" userId="0c1c9f5c-34fc-47ac-9043-daf10f41f688" providerId="ADAL" clId="{D854A1E5-1A5B-48F3-9D5C-96FA7D8FC4E9}" dt="2024-01-03T16:44:56.405" v="2298" actId="478"/>
          <ac:spMkLst>
            <pc:docMk/>
            <pc:sldMk cId="783655770" sldId="2147474483"/>
            <ac:spMk id="61" creationId="{6923F215-28B0-B580-5F13-77D80E98E738}"/>
          </ac:spMkLst>
        </pc:spChg>
        <pc:cxnChg chg="mod">
          <ac:chgData name="Dominique FOLLEZOUR" userId="0c1c9f5c-34fc-47ac-9043-daf10f41f688" providerId="ADAL" clId="{D854A1E5-1A5B-48F3-9D5C-96FA7D8FC4E9}" dt="2024-01-03T16:48:54.387" v="2493" actId="1076"/>
          <ac:cxnSpMkLst>
            <pc:docMk/>
            <pc:sldMk cId="783655770" sldId="2147474483"/>
            <ac:cxnSpMk id="44" creationId="{E0047119-4B7A-9C8E-76FF-1ACC6BF9C2DE}"/>
          </ac:cxnSpMkLst>
        </pc:cxnChg>
        <pc:cxnChg chg="del">
          <ac:chgData name="Dominique FOLLEZOUR" userId="0c1c9f5c-34fc-47ac-9043-daf10f41f688" providerId="ADAL" clId="{D854A1E5-1A5B-48F3-9D5C-96FA7D8FC4E9}" dt="2024-01-03T16:44:57.295" v="2299" actId="478"/>
          <ac:cxnSpMkLst>
            <pc:docMk/>
            <pc:sldMk cId="783655770" sldId="2147474483"/>
            <ac:cxnSpMk id="58" creationId="{B741D687-8933-7CDC-E9CE-42F1926CB663}"/>
          </ac:cxnSpMkLst>
        </pc:cxnChg>
      </pc:sldChg>
      <pc:sldChg chg="addSp delSp modSp add del mod">
        <pc:chgData name="Dominique FOLLEZOUR" userId="0c1c9f5c-34fc-47ac-9043-daf10f41f688" providerId="ADAL" clId="{D854A1E5-1A5B-48F3-9D5C-96FA7D8FC4E9}" dt="2024-01-03T17:04:53.744" v="2672" actId="47"/>
        <pc:sldMkLst>
          <pc:docMk/>
          <pc:sldMk cId="2415133953" sldId="2147474484"/>
        </pc:sldMkLst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2" creationId="{9A5608B4-A5CC-5B3B-FD7A-2B0458AB531D}"/>
          </ac:spMkLst>
        </pc:spChg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5" creationId="{21CDC61C-A7F7-CD77-1C78-2BE7D7EC7DF2}"/>
          </ac:spMkLst>
        </pc:spChg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6" creationId="{3C6E72CA-9E91-09A3-071D-8A1919B666B9}"/>
          </ac:spMkLst>
        </pc:spChg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7" creationId="{70429986-9E43-EB1B-3DBC-C79B7B9038A9}"/>
          </ac:spMkLst>
        </pc:spChg>
        <pc:spChg chg="mod">
          <ac:chgData name="Dominique FOLLEZOUR" userId="0c1c9f5c-34fc-47ac-9043-daf10f41f688" providerId="ADAL" clId="{D854A1E5-1A5B-48F3-9D5C-96FA7D8FC4E9}" dt="2024-01-03T16:58:38.868" v="2495" actId="1076"/>
          <ac:spMkLst>
            <pc:docMk/>
            <pc:sldMk cId="2415133953" sldId="2147474484"/>
            <ac:spMk id="8" creationId="{E3A941EC-B86B-DF3D-C1AD-9C3814CED491}"/>
          </ac:spMkLst>
        </pc:spChg>
        <pc:spChg chg="mod">
          <ac:chgData name="Dominique FOLLEZOUR" userId="0c1c9f5c-34fc-47ac-9043-daf10f41f688" providerId="ADAL" clId="{D854A1E5-1A5B-48F3-9D5C-96FA7D8FC4E9}" dt="2024-01-03T17:03:51.945" v="2671" actId="1076"/>
          <ac:spMkLst>
            <pc:docMk/>
            <pc:sldMk cId="2415133953" sldId="2147474484"/>
            <ac:spMk id="9" creationId="{52CE6223-0958-AD6C-26D2-35FA3DEDD2AC}"/>
          </ac:spMkLst>
        </pc:spChg>
        <pc:spChg chg="add mod">
          <ac:chgData name="Dominique FOLLEZOUR" userId="0c1c9f5c-34fc-47ac-9043-daf10f41f688" providerId="ADAL" clId="{D854A1E5-1A5B-48F3-9D5C-96FA7D8FC4E9}" dt="2024-01-03T17:03:33.490" v="2667" actId="207"/>
          <ac:spMkLst>
            <pc:docMk/>
            <pc:sldMk cId="2415133953" sldId="2147474484"/>
            <ac:spMk id="10" creationId="{275ACE2E-5262-023F-A506-B576D15531E8}"/>
          </ac:spMkLst>
        </pc:spChg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12" creationId="{AEADE3C7-5A44-A892-7988-6F6C3EB647F6}"/>
          </ac:spMkLst>
        </pc:spChg>
        <pc:spChg chg="add mod">
          <ac:chgData name="Dominique FOLLEZOUR" userId="0c1c9f5c-34fc-47ac-9043-daf10f41f688" providerId="ADAL" clId="{D854A1E5-1A5B-48F3-9D5C-96FA7D8FC4E9}" dt="2024-01-03T17:03:39.660" v="2669" actId="1076"/>
          <ac:spMkLst>
            <pc:docMk/>
            <pc:sldMk cId="2415133953" sldId="2147474484"/>
            <ac:spMk id="13" creationId="{2BB48D38-BD88-242E-6116-F3CE0C3B2716}"/>
          </ac:spMkLst>
        </pc:spChg>
        <pc:spChg chg="add mod">
          <ac:chgData name="Dominique FOLLEZOUR" userId="0c1c9f5c-34fc-47ac-9043-daf10f41f688" providerId="ADAL" clId="{D854A1E5-1A5B-48F3-9D5C-96FA7D8FC4E9}" dt="2024-01-03T17:03:15.183" v="2664" actId="1076"/>
          <ac:spMkLst>
            <pc:docMk/>
            <pc:sldMk cId="2415133953" sldId="2147474484"/>
            <ac:spMk id="14" creationId="{5CFAC0D2-CBDA-EBB1-DFAD-A2B2B40E4DA6}"/>
          </ac:spMkLst>
        </pc:spChg>
        <pc:spChg chg="del">
          <ac:chgData name="Dominique FOLLEZOUR" userId="0c1c9f5c-34fc-47ac-9043-daf10f41f688" providerId="ADAL" clId="{D854A1E5-1A5B-48F3-9D5C-96FA7D8FC4E9}" dt="2024-01-03T17:01:59.225" v="2637" actId="478"/>
          <ac:spMkLst>
            <pc:docMk/>
            <pc:sldMk cId="2415133953" sldId="2147474484"/>
            <ac:spMk id="23" creationId="{24EED747-2898-D251-2D47-E1CDB0E8ED8F}"/>
          </ac:spMkLst>
        </pc:spChg>
        <pc:spChg chg="del mod">
          <ac:chgData name="Dominique FOLLEZOUR" userId="0c1c9f5c-34fc-47ac-9043-daf10f41f688" providerId="ADAL" clId="{D854A1E5-1A5B-48F3-9D5C-96FA7D8FC4E9}" dt="2024-01-03T17:02:01.097" v="2638" actId="478"/>
          <ac:spMkLst>
            <pc:docMk/>
            <pc:sldMk cId="2415133953" sldId="2147474484"/>
            <ac:spMk id="27" creationId="{E6E875FF-083A-6DCF-BDD7-DF1C0687962E}"/>
          </ac:spMkLst>
        </pc:spChg>
        <pc:spChg chg="mod ord">
          <ac:chgData name="Dominique FOLLEZOUR" userId="0c1c9f5c-34fc-47ac-9043-daf10f41f688" providerId="ADAL" clId="{D854A1E5-1A5B-48F3-9D5C-96FA7D8FC4E9}" dt="2024-01-03T17:03:35.525" v="2668" actId="207"/>
          <ac:spMkLst>
            <pc:docMk/>
            <pc:sldMk cId="2415133953" sldId="2147474484"/>
            <ac:spMk id="29" creationId="{BCCFA9FE-A9E9-D56E-9CE1-3BADCBC1FACC}"/>
          </ac:spMkLst>
        </pc:spChg>
        <pc:spChg chg="del">
          <ac:chgData name="Dominique FOLLEZOUR" userId="0c1c9f5c-34fc-47ac-9043-daf10f41f688" providerId="ADAL" clId="{D854A1E5-1A5B-48F3-9D5C-96FA7D8FC4E9}" dt="2024-01-03T16:58:40.903" v="2496" actId="478"/>
          <ac:spMkLst>
            <pc:docMk/>
            <pc:sldMk cId="2415133953" sldId="2147474484"/>
            <ac:spMk id="30" creationId="{E6C1FA38-AFE9-861C-B0F4-A8D357981C51}"/>
          </ac:spMkLst>
        </pc:spChg>
        <pc:spChg chg="mod">
          <ac:chgData name="Dominique FOLLEZOUR" userId="0c1c9f5c-34fc-47ac-9043-daf10f41f688" providerId="ADAL" clId="{D854A1E5-1A5B-48F3-9D5C-96FA7D8FC4E9}" dt="2024-01-03T17:03:43.336" v="2670" actId="1076"/>
          <ac:spMkLst>
            <pc:docMk/>
            <pc:sldMk cId="2415133953" sldId="2147474484"/>
            <ac:spMk id="36" creationId="{94F3B0F7-A75F-14CE-C93D-B570B5A495AB}"/>
          </ac:spMkLst>
        </pc:spChg>
        <pc:spChg chg="del">
          <ac:chgData name="Dominique FOLLEZOUR" userId="0c1c9f5c-34fc-47ac-9043-daf10f41f688" providerId="ADAL" clId="{D854A1E5-1A5B-48F3-9D5C-96FA7D8FC4E9}" dt="2024-01-03T16:58:46.305" v="2499" actId="478"/>
          <ac:spMkLst>
            <pc:docMk/>
            <pc:sldMk cId="2415133953" sldId="2147474484"/>
            <ac:spMk id="37" creationId="{28427AF0-D42F-8821-69F6-F4B664551520}"/>
          </ac:spMkLst>
        </pc:spChg>
        <pc:cxnChg chg="mod">
          <ac:chgData name="Dominique FOLLEZOUR" userId="0c1c9f5c-34fc-47ac-9043-daf10f41f688" providerId="ADAL" clId="{D854A1E5-1A5B-48F3-9D5C-96FA7D8FC4E9}" dt="2024-01-03T17:03:51.945" v="2671" actId="1076"/>
          <ac:cxnSpMkLst>
            <pc:docMk/>
            <pc:sldMk cId="2415133953" sldId="2147474484"/>
            <ac:cxnSpMk id="44" creationId="{E0047119-4B7A-9C8E-76FF-1ACC6BF9C2DE}"/>
          </ac:cxnSpMkLst>
        </pc:cxnChg>
      </pc:sldChg>
    </pc:docChg>
  </pc:docChgLst>
  <pc:docChgLst>
    <pc:chgData name="Sebastien DENOUAL" userId="dec5b645-ff84-4cd1-b1c3-4b4e07ed1770" providerId="ADAL" clId="{86D67900-6FFB-43F9-87B7-1C3EB9D7492D}"/>
    <pc:docChg chg="undo custSel modSld">
      <pc:chgData name="Sebastien DENOUAL" userId="dec5b645-ff84-4cd1-b1c3-4b4e07ed1770" providerId="ADAL" clId="{86D67900-6FFB-43F9-87B7-1C3EB9D7492D}" dt="2023-09-29T14:40:52.926" v="37" actId="20577"/>
      <pc:docMkLst>
        <pc:docMk/>
      </pc:docMkLst>
      <pc:sldChg chg="addSp modSp">
        <pc:chgData name="Sebastien DENOUAL" userId="dec5b645-ff84-4cd1-b1c3-4b4e07ed1770" providerId="ADAL" clId="{86D67900-6FFB-43F9-87B7-1C3EB9D7492D}" dt="2023-09-29T14:37:43.164" v="10"/>
        <pc:sldMkLst>
          <pc:docMk/>
          <pc:sldMk cId="1191602139" sldId="272"/>
        </pc:sldMkLst>
        <pc:spChg chg="add mod">
          <ac:chgData name="Sebastien DENOUAL" userId="dec5b645-ff84-4cd1-b1c3-4b4e07ed1770" providerId="ADAL" clId="{86D67900-6FFB-43F9-87B7-1C3EB9D7492D}" dt="2023-09-29T14:37:43.164" v="10"/>
          <ac:spMkLst>
            <pc:docMk/>
            <pc:sldMk cId="1191602139" sldId="272"/>
            <ac:spMk id="6" creationId="{E33FB397-CE80-8D26-1B4C-0919E4CE2BCC}"/>
          </ac:spMkLst>
        </pc:spChg>
      </pc:sldChg>
      <pc:sldChg chg="addSp modSp mod">
        <pc:chgData name="Sebastien DENOUAL" userId="dec5b645-ff84-4cd1-b1c3-4b4e07ed1770" providerId="ADAL" clId="{86D67900-6FFB-43F9-87B7-1C3EB9D7492D}" dt="2023-09-29T14:39:09.848" v="20" actId="14100"/>
        <pc:sldMkLst>
          <pc:docMk/>
          <pc:sldMk cId="3541747347" sldId="332"/>
        </pc:sldMkLst>
        <pc:spChg chg="add mod">
          <ac:chgData name="Sebastien DENOUAL" userId="dec5b645-ff84-4cd1-b1c3-4b4e07ed1770" providerId="ADAL" clId="{86D67900-6FFB-43F9-87B7-1C3EB9D7492D}" dt="2023-09-29T14:39:04.794" v="19"/>
          <ac:spMkLst>
            <pc:docMk/>
            <pc:sldMk cId="3541747347" sldId="332"/>
            <ac:spMk id="4" creationId="{DE906336-6044-8F74-8B5C-7D13FBA08AF0}"/>
          </ac:spMkLst>
        </pc:spChg>
        <pc:spChg chg="mod">
          <ac:chgData name="Sebastien DENOUAL" userId="dec5b645-ff84-4cd1-b1c3-4b4e07ed1770" providerId="ADAL" clId="{86D67900-6FFB-43F9-87B7-1C3EB9D7492D}" dt="2023-09-29T14:39:09.848" v="20" actId="14100"/>
          <ac:spMkLst>
            <pc:docMk/>
            <pc:sldMk cId="3541747347" sldId="332"/>
            <ac:spMk id="15" creationId="{464E8381-7751-1A80-36A9-03C32B058031}"/>
          </ac:spMkLst>
        </pc:spChg>
      </pc:sldChg>
      <pc:sldChg chg="addSp modSp">
        <pc:chgData name="Sebastien DENOUAL" userId="dec5b645-ff84-4cd1-b1c3-4b4e07ed1770" providerId="ADAL" clId="{86D67900-6FFB-43F9-87B7-1C3EB9D7492D}" dt="2023-09-29T14:39:41.140" v="33"/>
        <pc:sldMkLst>
          <pc:docMk/>
          <pc:sldMk cId="820527200" sldId="334"/>
        </pc:sldMkLst>
        <pc:spChg chg="add mod">
          <ac:chgData name="Sebastien DENOUAL" userId="dec5b645-ff84-4cd1-b1c3-4b4e07ed1770" providerId="ADAL" clId="{86D67900-6FFB-43F9-87B7-1C3EB9D7492D}" dt="2023-09-29T14:39:41.140" v="33"/>
          <ac:spMkLst>
            <pc:docMk/>
            <pc:sldMk cId="820527200" sldId="334"/>
            <ac:spMk id="4" creationId="{1EC67F64-B0F5-F053-7D20-865F6A19F8B0}"/>
          </ac:spMkLst>
        </pc:spChg>
      </pc:sldChg>
      <pc:sldChg chg="addSp modSp">
        <pc:chgData name="Sebastien DENOUAL" userId="dec5b645-ff84-4cd1-b1c3-4b4e07ed1770" providerId="ADAL" clId="{86D67900-6FFB-43F9-87B7-1C3EB9D7492D}" dt="2023-09-29T14:38:47.576" v="14"/>
        <pc:sldMkLst>
          <pc:docMk/>
          <pc:sldMk cId="2722857845" sldId="339"/>
        </pc:sldMkLst>
        <pc:spChg chg="add mod">
          <ac:chgData name="Sebastien DENOUAL" userId="dec5b645-ff84-4cd1-b1c3-4b4e07ed1770" providerId="ADAL" clId="{86D67900-6FFB-43F9-87B7-1C3EB9D7492D}" dt="2023-09-29T14:38:47.576" v="14"/>
          <ac:spMkLst>
            <pc:docMk/>
            <pc:sldMk cId="2722857845" sldId="339"/>
            <ac:spMk id="12" creationId="{5DF070A9-FB6C-B8D5-5244-1FEDC18292D4}"/>
          </ac:spMkLst>
        </pc:spChg>
      </pc:sldChg>
      <pc:sldChg chg="addSp modSp">
        <pc:chgData name="Sebastien DENOUAL" userId="dec5b645-ff84-4cd1-b1c3-4b4e07ed1770" providerId="ADAL" clId="{86D67900-6FFB-43F9-87B7-1C3EB9D7492D}" dt="2023-09-29T14:37:40.320" v="9"/>
        <pc:sldMkLst>
          <pc:docMk/>
          <pc:sldMk cId="83738348" sldId="372"/>
        </pc:sldMkLst>
        <pc:spChg chg="add mod">
          <ac:chgData name="Sebastien DENOUAL" userId="dec5b645-ff84-4cd1-b1c3-4b4e07ed1770" providerId="ADAL" clId="{86D67900-6FFB-43F9-87B7-1C3EB9D7492D}" dt="2023-09-29T14:37:40.320" v="9"/>
          <ac:spMkLst>
            <pc:docMk/>
            <pc:sldMk cId="83738348" sldId="372"/>
            <ac:spMk id="23" creationId="{A93C0758-360A-80A9-CDC5-88997DBB2258}"/>
          </ac:spMkLst>
        </pc:spChg>
      </pc:sldChg>
      <pc:sldChg chg="addSp modSp mod modShow">
        <pc:chgData name="Sebastien DENOUAL" userId="dec5b645-ff84-4cd1-b1c3-4b4e07ed1770" providerId="ADAL" clId="{86D67900-6FFB-43F9-87B7-1C3EB9D7492D}" dt="2023-09-29T14:39:36.838" v="32" actId="1076"/>
        <pc:sldMkLst>
          <pc:docMk/>
          <pc:sldMk cId="1641503902" sldId="374"/>
        </pc:sldMkLst>
        <pc:spChg chg="add mod">
          <ac:chgData name="Sebastien DENOUAL" userId="dec5b645-ff84-4cd1-b1c3-4b4e07ed1770" providerId="ADAL" clId="{86D67900-6FFB-43F9-87B7-1C3EB9D7492D}" dt="2023-09-29T14:39:16.532" v="21"/>
          <ac:spMkLst>
            <pc:docMk/>
            <pc:sldMk cId="1641503902" sldId="374"/>
            <ac:spMk id="2" creationId="{5C1600BC-BC9B-745C-79EC-2D8C2B5BC961}"/>
          </ac:spMkLst>
        </pc:spChg>
        <pc:spChg chg="mod">
          <ac:chgData name="Sebastien DENOUAL" userId="dec5b645-ff84-4cd1-b1c3-4b4e07ed1770" providerId="ADAL" clId="{86D67900-6FFB-43F9-87B7-1C3EB9D7492D}" dt="2023-09-29T14:39:29.512" v="30" actId="1036"/>
          <ac:spMkLst>
            <pc:docMk/>
            <pc:sldMk cId="1641503902" sldId="374"/>
            <ac:spMk id="41" creationId="{390496AE-D41C-38A6-D429-E87F3736E034}"/>
          </ac:spMkLst>
        </pc:spChg>
        <pc:spChg chg="mod">
          <ac:chgData name="Sebastien DENOUAL" userId="dec5b645-ff84-4cd1-b1c3-4b4e07ed1770" providerId="ADAL" clId="{86D67900-6FFB-43F9-87B7-1C3EB9D7492D}" dt="2023-09-29T14:39:32.048" v="31" actId="1076"/>
          <ac:spMkLst>
            <pc:docMk/>
            <pc:sldMk cId="1641503902" sldId="374"/>
            <ac:spMk id="43" creationId="{B5F9D76C-8E4B-8616-2D68-960185D01A86}"/>
          </ac:spMkLst>
        </pc:spChg>
        <pc:picChg chg="mod">
          <ac:chgData name="Sebastien DENOUAL" userId="dec5b645-ff84-4cd1-b1c3-4b4e07ed1770" providerId="ADAL" clId="{86D67900-6FFB-43F9-87B7-1C3EB9D7492D}" dt="2023-09-29T14:39:23.974" v="23" actId="1076"/>
          <ac:picMkLst>
            <pc:docMk/>
            <pc:sldMk cId="1641503902" sldId="374"/>
            <ac:picMk id="17" creationId="{2C862D03-22FE-B5ED-D23C-3564F6F951ED}"/>
          </ac:picMkLst>
        </pc:picChg>
        <pc:picChg chg="mod">
          <ac:chgData name="Sebastien DENOUAL" userId="dec5b645-ff84-4cd1-b1c3-4b4e07ed1770" providerId="ADAL" clId="{86D67900-6FFB-43F9-87B7-1C3EB9D7492D}" dt="2023-09-29T14:39:36.838" v="32" actId="1076"/>
          <ac:picMkLst>
            <pc:docMk/>
            <pc:sldMk cId="1641503902" sldId="374"/>
            <ac:picMk id="19" creationId="{057EDBD7-705D-445A-7C44-562B298A3C22}"/>
          </ac:picMkLst>
        </pc:picChg>
      </pc:sldChg>
      <pc:sldChg chg="addSp delSp modSp mod">
        <pc:chgData name="Sebastien DENOUAL" userId="dec5b645-ff84-4cd1-b1c3-4b4e07ed1770" providerId="ADAL" clId="{86D67900-6FFB-43F9-87B7-1C3EB9D7492D}" dt="2023-09-29T14:40:52.926" v="37" actId="20577"/>
        <pc:sldMkLst>
          <pc:docMk/>
          <pc:sldMk cId="1469278729" sldId="10978"/>
        </pc:sldMkLst>
        <pc:spChg chg="mod">
          <ac:chgData name="Sebastien DENOUAL" userId="dec5b645-ff84-4cd1-b1c3-4b4e07ed1770" providerId="ADAL" clId="{86D67900-6FFB-43F9-87B7-1C3EB9D7492D}" dt="2023-09-29T14:40:52.926" v="37" actId="20577"/>
          <ac:spMkLst>
            <pc:docMk/>
            <pc:sldMk cId="1469278729" sldId="10978"/>
            <ac:spMk id="2" creationId="{178B461B-4F0C-423D-88CF-7C866C52E68B}"/>
          </ac:spMkLst>
        </pc:spChg>
        <pc:spChg chg="mod">
          <ac:chgData name="Sebastien DENOUAL" userId="dec5b645-ff84-4cd1-b1c3-4b4e07ed1770" providerId="ADAL" clId="{86D67900-6FFB-43F9-87B7-1C3EB9D7492D}" dt="2023-09-29T14:40:14.006" v="35" actId="20577"/>
          <ac:spMkLst>
            <pc:docMk/>
            <pc:sldMk cId="1469278729" sldId="10978"/>
            <ac:spMk id="3" creationId="{CF587DC9-9293-48B6-A832-81EED9168601}"/>
          </ac:spMkLst>
        </pc:spChg>
        <pc:spChg chg="add mod">
          <ac:chgData name="Sebastien DENOUAL" userId="dec5b645-ff84-4cd1-b1c3-4b4e07ed1770" providerId="ADAL" clId="{86D67900-6FFB-43F9-87B7-1C3EB9D7492D}" dt="2023-09-29T14:37:54.585" v="11"/>
          <ac:spMkLst>
            <pc:docMk/>
            <pc:sldMk cId="1469278729" sldId="10978"/>
            <ac:spMk id="8" creationId="{7E79D0B1-7937-386A-DF0F-59B5230C67F9}"/>
          </ac:spMkLst>
        </pc:spChg>
        <pc:spChg chg="del">
          <ac:chgData name="Sebastien DENOUAL" userId="dec5b645-ff84-4cd1-b1c3-4b4e07ed1770" providerId="ADAL" clId="{86D67900-6FFB-43F9-87B7-1C3EB9D7492D}" dt="2023-09-29T14:37:59.501" v="12" actId="478"/>
          <ac:spMkLst>
            <pc:docMk/>
            <pc:sldMk cId="1469278729" sldId="10978"/>
            <ac:spMk id="9" creationId="{BCD9CA13-C3C9-4CB9-92E1-2FB82BCBEB34}"/>
          </ac:spMkLst>
        </pc:spChg>
        <pc:picChg chg="mod">
          <ac:chgData name="Sebastien DENOUAL" userId="dec5b645-ff84-4cd1-b1c3-4b4e07ed1770" providerId="ADAL" clId="{86D67900-6FFB-43F9-87B7-1C3EB9D7492D}" dt="2023-09-29T14:35:34.751" v="6" actId="1076"/>
          <ac:picMkLst>
            <pc:docMk/>
            <pc:sldMk cId="1469278729" sldId="10978"/>
            <ac:picMk id="4" creationId="{8AF27E4F-EC90-6D55-A031-73282AA38B5D}"/>
          </ac:picMkLst>
        </pc:picChg>
        <pc:picChg chg="add mod">
          <ac:chgData name="Sebastien DENOUAL" userId="dec5b645-ff84-4cd1-b1c3-4b4e07ed1770" providerId="ADAL" clId="{86D67900-6FFB-43F9-87B7-1C3EB9D7492D}" dt="2023-09-29T14:35:43.727" v="8" actId="1076"/>
          <ac:picMkLst>
            <pc:docMk/>
            <pc:sldMk cId="1469278729" sldId="10978"/>
            <ac:picMk id="5" creationId="{FBFAC586-1E79-42A1-AE1A-F39283B1DD54}"/>
          </ac:picMkLst>
        </pc:picChg>
      </pc:sldChg>
      <pc:sldChg chg="addSp modSp mod">
        <pc:chgData name="Sebastien DENOUAL" userId="dec5b645-ff84-4cd1-b1c3-4b4e07ed1770" providerId="ADAL" clId="{86D67900-6FFB-43F9-87B7-1C3EB9D7492D}" dt="2023-09-29T14:39:01.905" v="18" actId="14100"/>
        <pc:sldMkLst>
          <pc:docMk/>
          <pc:sldMk cId="4087336256" sldId="2147474466"/>
        </pc:sldMkLst>
        <pc:spChg chg="add mod">
          <ac:chgData name="Sebastien DENOUAL" userId="dec5b645-ff84-4cd1-b1c3-4b4e07ed1770" providerId="ADAL" clId="{86D67900-6FFB-43F9-87B7-1C3EB9D7492D}" dt="2023-09-29T14:38:53.544" v="17"/>
          <ac:spMkLst>
            <pc:docMk/>
            <pc:sldMk cId="4087336256" sldId="2147474466"/>
            <ac:spMk id="11" creationId="{320EFF6E-5859-BBEC-FD22-82BF2A5BB581}"/>
          </ac:spMkLst>
        </pc:spChg>
        <pc:spChg chg="mod">
          <ac:chgData name="Sebastien DENOUAL" userId="dec5b645-ff84-4cd1-b1c3-4b4e07ed1770" providerId="ADAL" clId="{86D67900-6FFB-43F9-87B7-1C3EB9D7492D}" dt="2023-09-29T14:39:01.905" v="18" actId="14100"/>
          <ac:spMkLst>
            <pc:docMk/>
            <pc:sldMk cId="4087336256" sldId="2147474466"/>
            <ac:spMk id="30" creationId="{4ED72B91-C0A6-EE14-68A2-948FD619AE98}"/>
          </ac:spMkLst>
        </pc:spChg>
      </pc:sldChg>
      <pc:sldChg chg="addSp modSp">
        <pc:chgData name="Sebastien DENOUAL" userId="dec5b645-ff84-4cd1-b1c3-4b4e07ed1770" providerId="ADAL" clId="{86D67900-6FFB-43F9-87B7-1C3EB9D7492D}" dt="2023-09-29T14:39:43.180" v="34"/>
        <pc:sldMkLst>
          <pc:docMk/>
          <pc:sldMk cId="210598505" sldId="2147474468"/>
        </pc:sldMkLst>
        <pc:spChg chg="add mod">
          <ac:chgData name="Sebastien DENOUAL" userId="dec5b645-ff84-4cd1-b1c3-4b4e07ed1770" providerId="ADAL" clId="{86D67900-6FFB-43F9-87B7-1C3EB9D7492D}" dt="2023-09-29T14:39:43.180" v="34"/>
          <ac:spMkLst>
            <pc:docMk/>
            <pc:sldMk cId="210598505" sldId="2147474468"/>
            <ac:spMk id="6" creationId="{EBBE31C5-394B-07AC-DC4B-7975EE5C7B29}"/>
          </ac:spMkLst>
        </pc:spChg>
      </pc:sldChg>
      <pc:sldChg chg="addSp modSp">
        <pc:chgData name="Sebastien DENOUAL" userId="dec5b645-ff84-4cd1-b1c3-4b4e07ed1770" providerId="ADAL" clId="{86D67900-6FFB-43F9-87B7-1C3EB9D7492D}" dt="2023-09-29T14:38:44.547" v="13"/>
        <pc:sldMkLst>
          <pc:docMk/>
          <pc:sldMk cId="539672379" sldId="2147474474"/>
        </pc:sldMkLst>
        <pc:spChg chg="add mod">
          <ac:chgData name="Sebastien DENOUAL" userId="dec5b645-ff84-4cd1-b1c3-4b4e07ed1770" providerId="ADAL" clId="{86D67900-6FFB-43F9-87B7-1C3EB9D7492D}" dt="2023-09-29T14:38:44.547" v="13"/>
          <ac:spMkLst>
            <pc:docMk/>
            <pc:sldMk cId="539672379" sldId="2147474474"/>
            <ac:spMk id="2" creationId="{D66B7275-8CA7-93BB-4AFF-313EB1E67F3F}"/>
          </ac:spMkLst>
        </pc:spChg>
      </pc:sldChg>
      <pc:sldChg chg="addSp modSp">
        <pc:chgData name="Sebastien DENOUAL" userId="dec5b645-ff84-4cd1-b1c3-4b4e07ed1770" providerId="ADAL" clId="{86D67900-6FFB-43F9-87B7-1C3EB9D7492D}" dt="2023-09-29T14:38:49.628" v="15"/>
        <pc:sldMkLst>
          <pc:docMk/>
          <pc:sldMk cId="2843719521" sldId="2147474475"/>
        </pc:sldMkLst>
        <pc:spChg chg="add mod">
          <ac:chgData name="Sebastien DENOUAL" userId="dec5b645-ff84-4cd1-b1c3-4b4e07ed1770" providerId="ADAL" clId="{86D67900-6FFB-43F9-87B7-1C3EB9D7492D}" dt="2023-09-29T14:38:49.628" v="15"/>
          <ac:spMkLst>
            <pc:docMk/>
            <pc:sldMk cId="2843719521" sldId="2147474475"/>
            <ac:spMk id="2" creationId="{D4D2203E-3D4B-0725-5531-C74CF7E8FD6B}"/>
          </ac:spMkLst>
        </pc:spChg>
      </pc:sldChg>
      <pc:sldChg chg="addSp modSp modAnim">
        <pc:chgData name="Sebastien DENOUAL" userId="dec5b645-ff84-4cd1-b1c3-4b4e07ed1770" providerId="ADAL" clId="{86D67900-6FFB-43F9-87B7-1C3EB9D7492D}" dt="2023-09-29T14:38:50.918" v="16"/>
        <pc:sldMkLst>
          <pc:docMk/>
          <pc:sldMk cId="1565962133" sldId="2147474476"/>
        </pc:sldMkLst>
        <pc:spChg chg="add mod">
          <ac:chgData name="Sebastien DENOUAL" userId="dec5b645-ff84-4cd1-b1c3-4b4e07ed1770" providerId="ADAL" clId="{86D67900-6FFB-43F9-87B7-1C3EB9D7492D}" dt="2023-09-29T14:38:50.918" v="16"/>
          <ac:spMkLst>
            <pc:docMk/>
            <pc:sldMk cId="1565962133" sldId="2147474476"/>
            <ac:spMk id="2" creationId="{820D1016-BAD8-6BE7-8866-EE85E34A6B8C}"/>
          </ac:spMkLst>
        </pc:spChg>
      </pc:sldChg>
    </pc:docChg>
  </pc:docChgLst>
  <pc:docChgLst>
    <pc:chgData name="Dominique FOLLEZOUR" userId="0c1c9f5c-34fc-47ac-9043-daf10f41f688" providerId="ADAL" clId="{3D94BCB9-6592-47EF-AC22-4C439E4B2940}"/>
    <pc:docChg chg="modSld">
      <pc:chgData name="Dominique FOLLEZOUR" userId="0c1c9f5c-34fc-47ac-9043-daf10f41f688" providerId="ADAL" clId="{3D94BCB9-6592-47EF-AC22-4C439E4B2940}" dt="2023-10-03T13:02:48.590" v="8" actId="1076"/>
      <pc:docMkLst>
        <pc:docMk/>
      </pc:docMkLst>
      <pc:sldChg chg="modSp mod">
        <pc:chgData name="Dominique FOLLEZOUR" userId="0c1c9f5c-34fc-47ac-9043-daf10f41f688" providerId="ADAL" clId="{3D94BCB9-6592-47EF-AC22-4C439E4B2940}" dt="2023-10-03T13:01:31.579" v="2" actId="20577"/>
        <pc:sldMkLst>
          <pc:docMk/>
          <pc:sldMk cId="2442783918" sldId="340"/>
        </pc:sldMkLst>
        <pc:spChg chg="mod">
          <ac:chgData name="Dominique FOLLEZOUR" userId="0c1c9f5c-34fc-47ac-9043-daf10f41f688" providerId="ADAL" clId="{3D94BCB9-6592-47EF-AC22-4C439E4B2940}" dt="2023-10-03T13:01:28.230" v="1" actId="404"/>
          <ac:spMkLst>
            <pc:docMk/>
            <pc:sldMk cId="2442783918" sldId="340"/>
            <ac:spMk id="15" creationId="{FB49D3ED-12A5-44AC-B654-9458A5FBEC88}"/>
          </ac:spMkLst>
        </pc:spChg>
        <pc:spChg chg="mod">
          <ac:chgData name="Dominique FOLLEZOUR" userId="0c1c9f5c-34fc-47ac-9043-daf10f41f688" providerId="ADAL" clId="{3D94BCB9-6592-47EF-AC22-4C439E4B2940}" dt="2023-10-03T13:01:31.579" v="2" actId="20577"/>
          <ac:spMkLst>
            <pc:docMk/>
            <pc:sldMk cId="2442783918" sldId="340"/>
            <ac:spMk id="16" creationId="{12613E07-DCF2-4461-AFF5-7A705127F66B}"/>
          </ac:spMkLst>
        </pc:spChg>
      </pc:sldChg>
      <pc:sldChg chg="modSp mod">
        <pc:chgData name="Dominique FOLLEZOUR" userId="0c1c9f5c-34fc-47ac-9043-daf10f41f688" providerId="ADAL" clId="{3D94BCB9-6592-47EF-AC22-4C439E4B2940}" dt="2023-10-03T13:01:59.190" v="6" actId="20577"/>
        <pc:sldMkLst>
          <pc:docMk/>
          <pc:sldMk cId="394565995" sldId="369"/>
        </pc:sldMkLst>
        <pc:spChg chg="mod">
          <ac:chgData name="Dominique FOLLEZOUR" userId="0c1c9f5c-34fc-47ac-9043-daf10f41f688" providerId="ADAL" clId="{3D94BCB9-6592-47EF-AC22-4C439E4B2940}" dt="2023-10-03T13:01:59.190" v="6" actId="20577"/>
          <ac:spMkLst>
            <pc:docMk/>
            <pc:sldMk cId="394565995" sldId="369"/>
            <ac:spMk id="8" creationId="{C7D5DA98-E040-7E92-16AA-E9C727426416}"/>
          </ac:spMkLst>
        </pc:spChg>
      </pc:sldChg>
      <pc:sldChg chg="modSp mod">
        <pc:chgData name="Dominique FOLLEZOUR" userId="0c1c9f5c-34fc-47ac-9043-daf10f41f688" providerId="ADAL" clId="{3D94BCB9-6592-47EF-AC22-4C439E4B2940}" dt="2023-10-03T13:02:43.276" v="7" actId="1076"/>
        <pc:sldMkLst>
          <pc:docMk/>
          <pc:sldMk cId="2843719521" sldId="2147474475"/>
        </pc:sldMkLst>
        <pc:spChg chg="mod">
          <ac:chgData name="Dominique FOLLEZOUR" userId="0c1c9f5c-34fc-47ac-9043-daf10f41f688" providerId="ADAL" clId="{3D94BCB9-6592-47EF-AC22-4C439E4B2940}" dt="2023-10-03T13:02:43.276" v="7" actId="1076"/>
          <ac:spMkLst>
            <pc:docMk/>
            <pc:sldMk cId="2843719521" sldId="2147474475"/>
            <ac:spMk id="13" creationId="{3ED00733-0C1D-D966-09F8-F1E74882EBEF}"/>
          </ac:spMkLst>
        </pc:spChg>
      </pc:sldChg>
      <pc:sldChg chg="modSp mod">
        <pc:chgData name="Dominique FOLLEZOUR" userId="0c1c9f5c-34fc-47ac-9043-daf10f41f688" providerId="ADAL" clId="{3D94BCB9-6592-47EF-AC22-4C439E4B2940}" dt="2023-10-03T13:02:48.590" v="8" actId="1076"/>
        <pc:sldMkLst>
          <pc:docMk/>
          <pc:sldMk cId="1565962133" sldId="2147474476"/>
        </pc:sldMkLst>
        <pc:spChg chg="mod">
          <ac:chgData name="Dominique FOLLEZOUR" userId="0c1c9f5c-34fc-47ac-9043-daf10f41f688" providerId="ADAL" clId="{3D94BCB9-6592-47EF-AC22-4C439E4B2940}" dt="2023-10-03T13:02:48.590" v="8" actId="1076"/>
          <ac:spMkLst>
            <pc:docMk/>
            <pc:sldMk cId="1565962133" sldId="2147474476"/>
            <ac:spMk id="13" creationId="{E42D3379-7AC6-9914-6424-ECAE1612238F}"/>
          </ac:spMkLst>
        </pc:spChg>
      </pc:sldChg>
    </pc:docChg>
  </pc:docChgLst>
  <pc:docChgLst>
    <pc:chgData name="Dominique FOLLEZOUR" userId="0c1c9f5c-34fc-47ac-9043-daf10f41f688" providerId="ADAL" clId="{1604FAFF-E723-43A4-973D-AD4CE51752B8}"/>
    <pc:docChg chg="undo custSel addSld delSld modSld sldOrd">
      <pc:chgData name="Dominique FOLLEZOUR" userId="0c1c9f5c-34fc-47ac-9043-daf10f41f688" providerId="ADAL" clId="{1604FAFF-E723-43A4-973D-AD4CE51752B8}" dt="2023-11-29T10:45:15.972" v="1042" actId="14100"/>
      <pc:docMkLst>
        <pc:docMk/>
      </pc:docMkLst>
      <pc:sldChg chg="modSp mod">
        <pc:chgData name="Dominique FOLLEZOUR" userId="0c1c9f5c-34fc-47ac-9043-daf10f41f688" providerId="ADAL" clId="{1604FAFF-E723-43A4-973D-AD4CE51752B8}" dt="2023-11-29T08:34:40.755" v="92" actId="20577"/>
        <pc:sldMkLst>
          <pc:docMk/>
          <pc:sldMk cId="1191602139" sldId="272"/>
        </pc:sldMkLst>
        <pc:spChg chg="mod">
          <ac:chgData name="Dominique FOLLEZOUR" userId="0c1c9f5c-34fc-47ac-9043-daf10f41f688" providerId="ADAL" clId="{1604FAFF-E723-43A4-973D-AD4CE51752B8}" dt="2023-11-29T08:34:40.755" v="92" actId="20577"/>
          <ac:spMkLst>
            <pc:docMk/>
            <pc:sldMk cId="1191602139" sldId="272"/>
            <ac:spMk id="2" creationId="{BC8EE3AB-BF15-9F71-F93D-EDCB921144FC}"/>
          </ac:spMkLst>
        </pc:spChg>
        <pc:picChg chg="mod">
          <ac:chgData name="Dominique FOLLEZOUR" userId="0c1c9f5c-34fc-47ac-9043-daf10f41f688" providerId="ADAL" clId="{1604FAFF-E723-43A4-973D-AD4CE51752B8}" dt="2023-11-29T08:34:21.609" v="43" actId="1076"/>
          <ac:picMkLst>
            <pc:docMk/>
            <pc:sldMk cId="1191602139" sldId="272"/>
            <ac:picMk id="2054" creationId="{B11634D3-7F73-948E-E42F-25C9E7421971}"/>
          </ac:picMkLst>
        </pc:picChg>
      </pc:sldChg>
      <pc:sldChg chg="del">
        <pc:chgData name="Dominique FOLLEZOUR" userId="0c1c9f5c-34fc-47ac-9043-daf10f41f688" providerId="ADAL" clId="{1604FAFF-E723-43A4-973D-AD4CE51752B8}" dt="2023-11-29T08:52:21.242" v="295" actId="47"/>
        <pc:sldMkLst>
          <pc:docMk/>
          <pc:sldMk cId="2722857845" sldId="339"/>
        </pc:sldMkLst>
      </pc:sldChg>
      <pc:sldChg chg="addSp delSp modSp mod">
        <pc:chgData name="Dominique FOLLEZOUR" userId="0c1c9f5c-34fc-47ac-9043-daf10f41f688" providerId="ADAL" clId="{1604FAFF-E723-43A4-973D-AD4CE51752B8}" dt="2023-11-29T08:36:36.194" v="117" actId="1076"/>
        <pc:sldMkLst>
          <pc:docMk/>
          <pc:sldMk cId="83738348" sldId="372"/>
        </pc:sldMkLst>
        <pc:spChg chg="add del mod">
          <ac:chgData name="Dominique FOLLEZOUR" userId="0c1c9f5c-34fc-47ac-9043-daf10f41f688" providerId="ADAL" clId="{1604FAFF-E723-43A4-973D-AD4CE51752B8}" dt="2023-11-29T08:36:30.289" v="114" actId="478"/>
          <ac:spMkLst>
            <pc:docMk/>
            <pc:sldMk cId="83738348" sldId="372"/>
            <ac:spMk id="26" creationId="{FF7D0865-A26D-2556-8369-E441AB380959}"/>
          </ac:spMkLst>
        </pc:spChg>
        <pc:spChg chg="add mod">
          <ac:chgData name="Dominique FOLLEZOUR" userId="0c1c9f5c-34fc-47ac-9043-daf10f41f688" providerId="ADAL" clId="{1604FAFF-E723-43A4-973D-AD4CE51752B8}" dt="2023-11-29T08:36:36.194" v="117" actId="1076"/>
          <ac:spMkLst>
            <pc:docMk/>
            <pc:sldMk cId="83738348" sldId="372"/>
            <ac:spMk id="27" creationId="{74856A4D-3A78-3F80-9F5B-765500F4DDDF}"/>
          </ac:spMkLst>
        </pc:spChg>
        <pc:picChg chg="mod">
          <ac:chgData name="Dominique FOLLEZOUR" userId="0c1c9f5c-34fc-47ac-9043-daf10f41f688" providerId="ADAL" clId="{1604FAFF-E723-43A4-973D-AD4CE51752B8}" dt="2023-11-29T08:36:29.026" v="113" actId="1076"/>
          <ac:picMkLst>
            <pc:docMk/>
            <pc:sldMk cId="83738348" sldId="372"/>
            <ac:picMk id="6" creationId="{B9EC68DE-E56E-0998-E9A6-F446C8805B41}"/>
          </ac:picMkLst>
        </pc:picChg>
        <pc:picChg chg="del mod">
          <ac:chgData name="Dominique FOLLEZOUR" userId="0c1c9f5c-34fc-47ac-9043-daf10f41f688" providerId="ADAL" clId="{1604FAFF-E723-43A4-973D-AD4CE51752B8}" dt="2023-11-29T08:36:07.769" v="102" actId="478"/>
          <ac:picMkLst>
            <pc:docMk/>
            <pc:sldMk cId="83738348" sldId="372"/>
            <ac:picMk id="16" creationId="{960501EC-4B6E-2B57-6CAF-6832B23F8D42}"/>
          </ac:picMkLst>
        </pc:picChg>
        <pc:picChg chg="add mod">
          <ac:chgData name="Dominique FOLLEZOUR" userId="0c1c9f5c-34fc-47ac-9043-daf10f41f688" providerId="ADAL" clId="{1604FAFF-E723-43A4-973D-AD4CE51752B8}" dt="2023-11-29T08:36:13.084" v="106" actId="1076"/>
          <ac:picMkLst>
            <pc:docMk/>
            <pc:sldMk cId="83738348" sldId="372"/>
            <ac:picMk id="25" creationId="{2A28C3B7-4B45-0DC2-6BBF-4CC2614DF8A7}"/>
          </ac:picMkLst>
        </pc:picChg>
      </pc:sldChg>
      <pc:sldChg chg="addSp delSp modSp mod">
        <pc:chgData name="Dominique FOLLEZOUR" userId="0c1c9f5c-34fc-47ac-9043-daf10f41f688" providerId="ADAL" clId="{1604FAFF-E723-43A4-973D-AD4CE51752B8}" dt="2023-11-29T08:37:26.390" v="136" actId="20577"/>
        <pc:sldMkLst>
          <pc:docMk/>
          <pc:sldMk cId="1469278729" sldId="10978"/>
        </pc:sldMkLst>
        <pc:spChg chg="mod">
          <ac:chgData name="Dominique FOLLEZOUR" userId="0c1c9f5c-34fc-47ac-9043-daf10f41f688" providerId="ADAL" clId="{1604FAFF-E723-43A4-973D-AD4CE51752B8}" dt="2023-11-29T08:37:26.390" v="136" actId="20577"/>
          <ac:spMkLst>
            <pc:docMk/>
            <pc:sldMk cId="1469278729" sldId="10978"/>
            <ac:spMk id="2" creationId="{178B461B-4F0C-423D-88CF-7C866C52E68B}"/>
          </ac:spMkLst>
        </pc:spChg>
        <pc:spChg chg="mod">
          <ac:chgData name="Dominique FOLLEZOUR" userId="0c1c9f5c-34fc-47ac-9043-daf10f41f688" providerId="ADAL" clId="{1604FAFF-E723-43A4-973D-AD4CE51752B8}" dt="2023-11-29T08:37:24.457" v="134" actId="27636"/>
          <ac:spMkLst>
            <pc:docMk/>
            <pc:sldMk cId="1469278729" sldId="10978"/>
            <ac:spMk id="3" creationId="{CF587DC9-9293-48B6-A832-81EED9168601}"/>
          </ac:spMkLst>
        </pc:spChg>
        <pc:spChg chg="add mod">
          <ac:chgData name="Dominique FOLLEZOUR" userId="0c1c9f5c-34fc-47ac-9043-daf10f41f688" providerId="ADAL" clId="{1604FAFF-E723-43A4-973D-AD4CE51752B8}" dt="2023-11-29T08:37:13.428" v="127" actId="1076"/>
          <ac:spMkLst>
            <pc:docMk/>
            <pc:sldMk cId="1469278729" sldId="10978"/>
            <ac:spMk id="11" creationId="{7D0DD168-F557-0FD2-3706-A520A929C5A3}"/>
          </ac:spMkLst>
        </pc:spChg>
        <pc:spChg chg="add mod">
          <ac:chgData name="Dominique FOLLEZOUR" userId="0c1c9f5c-34fc-47ac-9043-daf10f41f688" providerId="ADAL" clId="{1604FAFF-E723-43A4-973D-AD4CE51752B8}" dt="2023-11-29T08:37:10.167" v="126" actId="14100"/>
          <ac:spMkLst>
            <pc:docMk/>
            <pc:sldMk cId="1469278729" sldId="10978"/>
            <ac:spMk id="12" creationId="{7CA62ADE-C99B-8492-6CC0-FB96CBDD2EAC}"/>
          </ac:spMkLst>
        </pc:spChg>
        <pc:picChg chg="del">
          <ac:chgData name="Dominique FOLLEZOUR" userId="0c1c9f5c-34fc-47ac-9043-daf10f41f688" providerId="ADAL" clId="{1604FAFF-E723-43A4-973D-AD4CE51752B8}" dt="2023-11-29T08:36:46.627" v="118" actId="478"/>
          <ac:picMkLst>
            <pc:docMk/>
            <pc:sldMk cId="1469278729" sldId="10978"/>
            <ac:picMk id="4" creationId="{8AF27E4F-EC90-6D55-A031-73282AA38B5D}"/>
          </ac:picMkLst>
        </pc:picChg>
        <pc:picChg chg="del">
          <ac:chgData name="Dominique FOLLEZOUR" userId="0c1c9f5c-34fc-47ac-9043-daf10f41f688" providerId="ADAL" clId="{1604FAFF-E723-43A4-973D-AD4CE51752B8}" dt="2023-11-29T08:36:49.721" v="119" actId="478"/>
          <ac:picMkLst>
            <pc:docMk/>
            <pc:sldMk cId="1469278729" sldId="10978"/>
            <ac:picMk id="5" creationId="{FBFAC586-1E79-42A1-AE1A-F39283B1DD54}"/>
          </ac:picMkLst>
        </pc:picChg>
        <pc:picChg chg="add mod">
          <ac:chgData name="Dominique FOLLEZOUR" userId="0c1c9f5c-34fc-47ac-9043-daf10f41f688" providerId="ADAL" clId="{1604FAFF-E723-43A4-973D-AD4CE51752B8}" dt="2023-11-29T08:37:13.428" v="127" actId="1076"/>
          <ac:picMkLst>
            <pc:docMk/>
            <pc:sldMk cId="1469278729" sldId="10978"/>
            <ac:picMk id="9" creationId="{484786C9-FDA6-A63B-9EB7-67C910A65A1B}"/>
          </ac:picMkLst>
        </pc:picChg>
        <pc:picChg chg="add mod">
          <ac:chgData name="Dominique FOLLEZOUR" userId="0c1c9f5c-34fc-47ac-9043-daf10f41f688" providerId="ADAL" clId="{1604FAFF-E723-43A4-973D-AD4CE51752B8}" dt="2023-11-29T08:37:13.428" v="127" actId="1076"/>
          <ac:picMkLst>
            <pc:docMk/>
            <pc:sldMk cId="1469278729" sldId="10978"/>
            <ac:picMk id="10" creationId="{AA3ADE64-FED6-EFB7-1330-E29191C82769}"/>
          </ac:picMkLst>
        </pc:picChg>
      </pc:sldChg>
      <pc:sldChg chg="modSp del mod">
        <pc:chgData name="Dominique FOLLEZOUR" userId="0c1c9f5c-34fc-47ac-9043-daf10f41f688" providerId="ADAL" clId="{1604FAFF-E723-43A4-973D-AD4CE51752B8}" dt="2023-11-29T08:52:06.171" v="293" actId="47"/>
        <pc:sldMkLst>
          <pc:docMk/>
          <pc:sldMk cId="539672379" sldId="2147474474"/>
        </pc:sldMkLst>
        <pc:picChg chg="mod">
          <ac:chgData name="Dominique FOLLEZOUR" userId="0c1c9f5c-34fc-47ac-9043-daf10f41f688" providerId="ADAL" clId="{1604FAFF-E723-43A4-973D-AD4CE51752B8}" dt="2023-11-29T08:41:25.481" v="167" actId="1076"/>
          <ac:picMkLst>
            <pc:docMk/>
            <pc:sldMk cId="539672379" sldId="2147474474"/>
            <ac:picMk id="5" creationId="{023A29B4-EA00-0AF3-1693-1E3718BE49A5}"/>
          </ac:picMkLst>
        </pc:picChg>
      </pc:sldChg>
      <pc:sldChg chg="addSp delSp modSp mod ord delAnim modAnim">
        <pc:chgData name="Dominique FOLLEZOUR" userId="0c1c9f5c-34fc-47ac-9043-daf10f41f688" providerId="ADAL" clId="{1604FAFF-E723-43A4-973D-AD4CE51752B8}" dt="2023-11-29T10:34:44.398" v="1039"/>
        <pc:sldMkLst>
          <pc:docMk/>
          <pc:sldMk cId="2843719521" sldId="2147474475"/>
        </pc:sldMkLst>
        <pc:spChg chg="mod">
          <ac:chgData name="Dominique FOLLEZOUR" userId="0c1c9f5c-34fc-47ac-9043-daf10f41f688" providerId="ADAL" clId="{1604FAFF-E723-43A4-973D-AD4CE51752B8}" dt="2023-11-29T10:27:08.021" v="854" actId="13926"/>
          <ac:spMkLst>
            <pc:docMk/>
            <pc:sldMk cId="2843719521" sldId="2147474475"/>
            <ac:spMk id="3" creationId="{3D00F121-B84D-6034-3BBD-9779056178D6}"/>
          </ac:spMkLst>
        </pc:spChg>
        <pc:spChg chg="add del">
          <ac:chgData name="Dominique FOLLEZOUR" userId="0c1c9f5c-34fc-47ac-9043-daf10f41f688" providerId="ADAL" clId="{1604FAFF-E723-43A4-973D-AD4CE51752B8}" dt="2023-11-29T10:31:44.623" v="958" actId="478"/>
          <ac:spMkLst>
            <pc:docMk/>
            <pc:sldMk cId="2843719521" sldId="2147474475"/>
            <ac:spMk id="4" creationId="{FF5F964C-2F95-C27D-A895-B904B4707E1C}"/>
          </ac:spMkLst>
        </pc:spChg>
        <pc:spChg chg="add del mod">
          <ac:chgData name="Dominique FOLLEZOUR" userId="0c1c9f5c-34fc-47ac-9043-daf10f41f688" providerId="ADAL" clId="{1604FAFF-E723-43A4-973D-AD4CE51752B8}" dt="2023-11-29T10:32:14.185" v="974" actId="478"/>
          <ac:spMkLst>
            <pc:docMk/>
            <pc:sldMk cId="2843719521" sldId="2147474475"/>
            <ac:spMk id="6" creationId="{0D863CE6-74D6-7D5B-DD22-564B588E9D18}"/>
          </ac:spMkLst>
        </pc:spChg>
        <pc:spChg chg="del mod">
          <ac:chgData name="Dominique FOLLEZOUR" userId="0c1c9f5c-34fc-47ac-9043-daf10f41f688" providerId="ADAL" clId="{1604FAFF-E723-43A4-973D-AD4CE51752B8}" dt="2023-11-29T08:50:24.088" v="228" actId="478"/>
          <ac:spMkLst>
            <pc:docMk/>
            <pc:sldMk cId="2843719521" sldId="2147474475"/>
            <ac:spMk id="6" creationId="{380F5550-3C52-A0E2-3193-4C9FBFE89CE4}"/>
          </ac:spMkLst>
        </pc:spChg>
        <pc:spChg chg="del">
          <ac:chgData name="Dominique FOLLEZOUR" userId="0c1c9f5c-34fc-47ac-9043-daf10f41f688" providerId="ADAL" clId="{1604FAFF-E723-43A4-973D-AD4CE51752B8}" dt="2023-11-29T08:50:19.689" v="222" actId="478"/>
          <ac:spMkLst>
            <pc:docMk/>
            <pc:sldMk cId="2843719521" sldId="2147474475"/>
            <ac:spMk id="7" creationId="{081026C6-22FE-6A9F-9AF0-51863F813DBE}"/>
          </ac:spMkLst>
        </pc:spChg>
        <pc:spChg chg="add mod">
          <ac:chgData name="Dominique FOLLEZOUR" userId="0c1c9f5c-34fc-47ac-9043-daf10f41f688" providerId="ADAL" clId="{1604FAFF-E723-43A4-973D-AD4CE51752B8}" dt="2023-11-29T10:32:07.202" v="972" actId="14100"/>
          <ac:spMkLst>
            <pc:docMk/>
            <pc:sldMk cId="2843719521" sldId="2147474475"/>
            <ac:spMk id="7" creationId="{EDF09527-7445-A66A-A8F7-4AD8206DC533}"/>
          </ac:spMkLst>
        </pc:spChg>
        <pc:spChg chg="mod">
          <ac:chgData name="Dominique FOLLEZOUR" userId="0c1c9f5c-34fc-47ac-9043-daf10f41f688" providerId="ADAL" clId="{1604FAFF-E723-43A4-973D-AD4CE51752B8}" dt="2023-11-29T08:59:16.802" v="554" actId="20577"/>
          <ac:spMkLst>
            <pc:docMk/>
            <pc:sldMk cId="2843719521" sldId="2147474475"/>
            <ac:spMk id="13" creationId="{3ED00733-0C1D-D966-09F8-F1E74882EBEF}"/>
          </ac:spMkLst>
        </pc:spChg>
        <pc:spChg chg="del">
          <ac:chgData name="Dominique FOLLEZOUR" userId="0c1c9f5c-34fc-47ac-9043-daf10f41f688" providerId="ADAL" clId="{1604FAFF-E723-43A4-973D-AD4CE51752B8}" dt="2023-11-29T08:50:25.728" v="229" actId="478"/>
          <ac:spMkLst>
            <pc:docMk/>
            <pc:sldMk cId="2843719521" sldId="2147474475"/>
            <ac:spMk id="14" creationId="{6944A44F-B9DF-4B77-89CE-76D7941F74EC}"/>
          </ac:spMkLst>
        </pc:spChg>
        <pc:picChg chg="del">
          <ac:chgData name="Dominique FOLLEZOUR" userId="0c1c9f5c-34fc-47ac-9043-daf10f41f688" providerId="ADAL" clId="{1604FAFF-E723-43A4-973D-AD4CE51752B8}" dt="2023-11-29T08:50:18.894" v="221" actId="478"/>
          <ac:picMkLst>
            <pc:docMk/>
            <pc:sldMk cId="2843719521" sldId="2147474475"/>
            <ac:picMk id="4" creationId="{E0ECF821-92F5-0F3B-D921-8D5A164B6F62}"/>
          </ac:picMkLst>
        </pc:picChg>
        <pc:picChg chg="del">
          <ac:chgData name="Dominique FOLLEZOUR" userId="0c1c9f5c-34fc-47ac-9043-daf10f41f688" providerId="ADAL" clId="{1604FAFF-E723-43A4-973D-AD4CE51752B8}" dt="2023-11-29T08:50:20.622" v="224" actId="478"/>
          <ac:picMkLst>
            <pc:docMk/>
            <pc:sldMk cId="2843719521" sldId="2147474475"/>
            <ac:picMk id="5" creationId="{84053F37-4181-4AA4-BF9E-C2A748417B0C}"/>
          </ac:picMkLst>
        </pc:picChg>
        <pc:picChg chg="add mod">
          <ac:chgData name="Dominique FOLLEZOUR" userId="0c1c9f5c-34fc-47ac-9043-daf10f41f688" providerId="ADAL" clId="{1604FAFF-E723-43A4-973D-AD4CE51752B8}" dt="2023-11-29T10:32:16.648" v="975" actId="1076"/>
          <ac:picMkLst>
            <pc:docMk/>
            <pc:sldMk cId="2843719521" sldId="2147474475"/>
            <ac:picMk id="5" creationId="{EE7EB214-BE0A-45B3-1D8C-28A90F165295}"/>
          </ac:picMkLst>
        </pc:picChg>
        <pc:picChg chg="add mod">
          <ac:chgData name="Dominique FOLLEZOUR" userId="0c1c9f5c-34fc-47ac-9043-daf10f41f688" providerId="ADAL" clId="{1604FAFF-E723-43A4-973D-AD4CE51752B8}" dt="2023-11-29T08:51:49.641" v="292" actId="1076"/>
          <ac:picMkLst>
            <pc:docMk/>
            <pc:sldMk cId="2843719521" sldId="2147474475"/>
            <ac:picMk id="10" creationId="{19E140D0-E849-87BC-C097-89CCE321F6B8}"/>
          </ac:picMkLst>
        </pc:picChg>
        <pc:picChg chg="del">
          <ac:chgData name="Dominique FOLLEZOUR" userId="0c1c9f5c-34fc-47ac-9043-daf10f41f688" providerId="ADAL" clId="{1604FAFF-E723-43A4-973D-AD4CE51752B8}" dt="2023-11-29T08:50:23.005" v="227" actId="478"/>
          <ac:picMkLst>
            <pc:docMk/>
            <pc:sldMk cId="2843719521" sldId="2147474475"/>
            <ac:picMk id="12" creationId="{4AB2A7FC-7CD8-D057-4F3B-96467E5A92EB}"/>
          </ac:picMkLst>
        </pc:picChg>
        <pc:cxnChg chg="del">
          <ac:chgData name="Dominique FOLLEZOUR" userId="0c1c9f5c-34fc-47ac-9043-daf10f41f688" providerId="ADAL" clId="{1604FAFF-E723-43A4-973D-AD4CE51752B8}" dt="2023-11-29T08:50:21.393" v="225" actId="478"/>
          <ac:cxnSpMkLst>
            <pc:docMk/>
            <pc:sldMk cId="2843719521" sldId="2147474475"/>
            <ac:cxnSpMk id="8" creationId="{356B455B-A3F9-E0F1-4796-B934CD0E2004}"/>
          </ac:cxnSpMkLst>
        </pc:cxnChg>
      </pc:sldChg>
      <pc:sldChg chg="del">
        <pc:chgData name="Dominique FOLLEZOUR" userId="0c1c9f5c-34fc-47ac-9043-daf10f41f688" providerId="ADAL" clId="{1604FAFF-E723-43A4-973D-AD4CE51752B8}" dt="2023-11-29T08:52:24.661" v="296" actId="47"/>
        <pc:sldMkLst>
          <pc:docMk/>
          <pc:sldMk cId="1565962133" sldId="2147474476"/>
        </pc:sldMkLst>
      </pc:sldChg>
      <pc:sldChg chg="addSp delSp modSp add mod delAnim modAnim">
        <pc:chgData name="Dominique FOLLEZOUR" userId="0c1c9f5c-34fc-47ac-9043-daf10f41f688" providerId="ADAL" clId="{1604FAFF-E723-43A4-973D-AD4CE51752B8}" dt="2023-11-29T10:45:15.972" v="1042" actId="14100"/>
        <pc:sldMkLst>
          <pc:docMk/>
          <pc:sldMk cId="752234945" sldId="2147474477"/>
        </pc:sldMkLst>
        <pc:spChg chg="mod">
          <ac:chgData name="Dominique FOLLEZOUR" userId="0c1c9f5c-34fc-47ac-9043-daf10f41f688" providerId="ADAL" clId="{1604FAFF-E723-43A4-973D-AD4CE51752B8}" dt="2023-11-29T10:25:23.515" v="755" actId="13926"/>
          <ac:spMkLst>
            <pc:docMk/>
            <pc:sldMk cId="752234945" sldId="2147474477"/>
            <ac:spMk id="3" creationId="{01D0D013-1317-8BA1-F17B-4D9CD5AA2C67}"/>
          </ac:spMkLst>
        </pc:spChg>
        <pc:spChg chg="mod">
          <ac:chgData name="Dominique FOLLEZOUR" userId="0c1c9f5c-34fc-47ac-9043-daf10f41f688" providerId="ADAL" clId="{1604FAFF-E723-43A4-973D-AD4CE51752B8}" dt="2023-11-29T10:22:24.537" v="625" actId="1076"/>
          <ac:spMkLst>
            <pc:docMk/>
            <pc:sldMk cId="752234945" sldId="2147474477"/>
            <ac:spMk id="7" creationId="{90B4FDE2-180F-8A3E-6470-64C70AE07BBE}"/>
          </ac:spMkLst>
        </pc:spChg>
        <pc:spChg chg="add mod">
          <ac:chgData name="Dominique FOLLEZOUR" userId="0c1c9f5c-34fc-47ac-9043-daf10f41f688" providerId="ADAL" clId="{1604FAFF-E723-43A4-973D-AD4CE51752B8}" dt="2023-11-29T10:23:05.372" v="634" actId="1076"/>
          <ac:spMkLst>
            <pc:docMk/>
            <pc:sldMk cId="752234945" sldId="2147474477"/>
            <ac:spMk id="8" creationId="{7235F3EA-3A42-DB73-3E02-F7378E3776FB}"/>
          </ac:spMkLst>
        </pc:spChg>
        <pc:spChg chg="add del mod">
          <ac:chgData name="Dominique FOLLEZOUR" userId="0c1c9f5c-34fc-47ac-9043-daf10f41f688" providerId="ADAL" clId="{1604FAFF-E723-43A4-973D-AD4CE51752B8}" dt="2023-11-29T08:43:24.047" v="176" actId="21"/>
          <ac:spMkLst>
            <pc:docMk/>
            <pc:sldMk cId="752234945" sldId="2147474477"/>
            <ac:spMk id="14" creationId="{F2250B92-4B67-7DAB-BE7B-8854960FD47D}"/>
          </ac:spMkLst>
        </pc:spChg>
        <pc:spChg chg="del">
          <ac:chgData name="Dominique FOLLEZOUR" userId="0c1c9f5c-34fc-47ac-9043-daf10f41f688" providerId="ADAL" clId="{1604FAFF-E723-43A4-973D-AD4CE51752B8}" dt="2023-11-29T08:39:12.485" v="145" actId="478"/>
          <ac:spMkLst>
            <pc:docMk/>
            <pc:sldMk cId="752234945" sldId="2147474477"/>
            <ac:spMk id="16" creationId="{D39AF26C-1462-EAEB-4671-8162CBD7B3B8}"/>
          </ac:spMkLst>
        </pc:spChg>
        <pc:spChg chg="del">
          <ac:chgData name="Dominique FOLLEZOUR" userId="0c1c9f5c-34fc-47ac-9043-daf10f41f688" providerId="ADAL" clId="{1604FAFF-E723-43A4-973D-AD4CE51752B8}" dt="2023-11-29T08:39:10.772" v="141" actId="478"/>
          <ac:spMkLst>
            <pc:docMk/>
            <pc:sldMk cId="752234945" sldId="2147474477"/>
            <ac:spMk id="17" creationId="{85976ACD-72CC-4297-D266-3D48982E4DEC}"/>
          </ac:spMkLst>
        </pc:spChg>
        <pc:spChg chg="del">
          <ac:chgData name="Dominique FOLLEZOUR" userId="0c1c9f5c-34fc-47ac-9043-daf10f41f688" providerId="ADAL" clId="{1604FAFF-E723-43A4-973D-AD4CE51752B8}" dt="2023-11-29T08:39:15.963" v="151" actId="478"/>
          <ac:spMkLst>
            <pc:docMk/>
            <pc:sldMk cId="752234945" sldId="2147474477"/>
            <ac:spMk id="18" creationId="{930891B2-2EAD-D073-CD7D-7EFE745FE19D}"/>
          </ac:spMkLst>
        </pc:spChg>
        <pc:spChg chg="add mod">
          <ac:chgData name="Dominique FOLLEZOUR" userId="0c1c9f5c-34fc-47ac-9043-daf10f41f688" providerId="ADAL" clId="{1604FAFF-E723-43A4-973D-AD4CE51752B8}" dt="2023-11-29T10:23:09.581" v="637" actId="14100"/>
          <ac:spMkLst>
            <pc:docMk/>
            <pc:sldMk cId="752234945" sldId="2147474477"/>
            <ac:spMk id="20" creationId="{1F2EFB10-8D10-EDBF-4CFF-EB09BAD0026E}"/>
          </ac:spMkLst>
        </pc:spChg>
        <pc:spChg chg="del mod">
          <ac:chgData name="Dominique FOLLEZOUR" userId="0c1c9f5c-34fc-47ac-9043-daf10f41f688" providerId="ADAL" clId="{1604FAFF-E723-43A4-973D-AD4CE51752B8}" dt="2023-11-29T08:39:20.966" v="158" actId="478"/>
          <ac:spMkLst>
            <pc:docMk/>
            <pc:sldMk cId="752234945" sldId="2147474477"/>
            <ac:spMk id="20" creationId="{60A84D43-6F96-EBCE-83B9-FBA373E0072D}"/>
          </ac:spMkLst>
        </pc:spChg>
        <pc:spChg chg="del">
          <ac:chgData name="Dominique FOLLEZOUR" userId="0c1c9f5c-34fc-47ac-9043-daf10f41f688" providerId="ADAL" clId="{1604FAFF-E723-43A4-973D-AD4CE51752B8}" dt="2023-11-29T08:39:18.491" v="155" actId="478"/>
          <ac:spMkLst>
            <pc:docMk/>
            <pc:sldMk cId="752234945" sldId="2147474477"/>
            <ac:spMk id="21" creationId="{189FC840-B5EA-CEC7-5613-E1C02F37AC96}"/>
          </ac:spMkLst>
        </pc:spChg>
        <pc:spChg chg="del mod">
          <ac:chgData name="Dominique FOLLEZOUR" userId="0c1c9f5c-34fc-47ac-9043-daf10f41f688" providerId="ADAL" clId="{1604FAFF-E723-43A4-973D-AD4CE51752B8}" dt="2023-11-29T08:39:11.375" v="143" actId="478"/>
          <ac:spMkLst>
            <pc:docMk/>
            <pc:sldMk cId="752234945" sldId="2147474477"/>
            <ac:spMk id="25" creationId="{0B2FE3EF-C15E-E717-7FAA-476BF7B77E45}"/>
          </ac:spMkLst>
        </pc:spChg>
        <pc:spChg chg="add mod">
          <ac:chgData name="Dominique FOLLEZOUR" userId="0c1c9f5c-34fc-47ac-9043-daf10f41f688" providerId="ADAL" clId="{1604FAFF-E723-43A4-973D-AD4CE51752B8}" dt="2023-11-29T10:32:38.106" v="1006" actId="1076"/>
          <ac:spMkLst>
            <pc:docMk/>
            <pc:sldMk cId="752234945" sldId="2147474477"/>
            <ac:spMk id="26" creationId="{D5A28448-2350-8176-9EFC-8CE264E7A93C}"/>
          </ac:spMkLst>
        </pc:spChg>
        <pc:spChg chg="add mod">
          <ac:chgData name="Dominique FOLLEZOUR" userId="0c1c9f5c-34fc-47ac-9043-daf10f41f688" providerId="ADAL" clId="{1604FAFF-E723-43A4-973D-AD4CE51752B8}" dt="2023-11-29T10:45:15.972" v="1042" actId="14100"/>
          <ac:spMkLst>
            <pc:docMk/>
            <pc:sldMk cId="752234945" sldId="2147474477"/>
            <ac:spMk id="27" creationId="{8D0537AD-2FD5-915D-6E93-3D4335F5E615}"/>
          </ac:spMkLst>
        </pc:spChg>
        <pc:spChg chg="del">
          <ac:chgData name="Dominique FOLLEZOUR" userId="0c1c9f5c-34fc-47ac-9043-daf10f41f688" providerId="ADAL" clId="{1604FAFF-E723-43A4-973D-AD4CE51752B8}" dt="2023-11-29T08:39:14.778" v="149" actId="478"/>
          <ac:spMkLst>
            <pc:docMk/>
            <pc:sldMk cId="752234945" sldId="2147474477"/>
            <ac:spMk id="28" creationId="{F940199C-2055-C95B-902D-3F19586D98DC}"/>
          </ac:spMkLst>
        </pc:spChg>
        <pc:spChg chg="del">
          <ac:chgData name="Dominique FOLLEZOUR" userId="0c1c9f5c-34fc-47ac-9043-daf10f41f688" providerId="ADAL" clId="{1604FAFF-E723-43A4-973D-AD4CE51752B8}" dt="2023-11-29T08:39:15.431" v="150" actId="478"/>
          <ac:spMkLst>
            <pc:docMk/>
            <pc:sldMk cId="752234945" sldId="2147474477"/>
            <ac:spMk id="29" creationId="{7B696B98-BC69-810E-871C-6DF0102A6391}"/>
          </ac:spMkLst>
        </pc:spChg>
        <pc:spChg chg="del">
          <ac:chgData name="Dominique FOLLEZOUR" userId="0c1c9f5c-34fc-47ac-9043-daf10f41f688" providerId="ADAL" clId="{1604FAFF-E723-43A4-973D-AD4CE51752B8}" dt="2023-11-29T08:39:09.612" v="139" actId="478"/>
          <ac:spMkLst>
            <pc:docMk/>
            <pc:sldMk cId="752234945" sldId="2147474477"/>
            <ac:spMk id="30" creationId="{9A4A7FC1-30ED-5F0F-BE48-4A627B8266CC}"/>
          </ac:spMkLst>
        </pc:spChg>
        <pc:spChg chg="add del mod">
          <ac:chgData name="Dominique FOLLEZOUR" userId="0c1c9f5c-34fc-47ac-9043-daf10f41f688" providerId="ADAL" clId="{1604FAFF-E723-43A4-973D-AD4CE51752B8}" dt="2023-11-29T08:46:36.251" v="205" actId="478"/>
          <ac:spMkLst>
            <pc:docMk/>
            <pc:sldMk cId="752234945" sldId="2147474477"/>
            <ac:spMk id="34" creationId="{E67BFA1C-BECC-33B4-7202-7F4410F7E312}"/>
          </ac:spMkLst>
        </pc:spChg>
        <pc:spChg chg="add mod">
          <ac:chgData name="Dominique FOLLEZOUR" userId="0c1c9f5c-34fc-47ac-9043-daf10f41f688" providerId="ADAL" clId="{1604FAFF-E723-43A4-973D-AD4CE51752B8}" dt="2023-11-29T10:23:24.149" v="642" actId="1076"/>
          <ac:spMkLst>
            <pc:docMk/>
            <pc:sldMk cId="752234945" sldId="2147474477"/>
            <ac:spMk id="39" creationId="{3C11795E-E3A8-580D-6A3D-1851C75757ED}"/>
          </ac:spMkLst>
        </pc:spChg>
        <pc:spChg chg="add del mod">
          <ac:chgData name="Dominique FOLLEZOUR" userId="0c1c9f5c-34fc-47ac-9043-daf10f41f688" providerId="ADAL" clId="{1604FAFF-E723-43A4-973D-AD4CE51752B8}" dt="2023-11-29T08:48:25.201" v="218" actId="478"/>
          <ac:spMkLst>
            <pc:docMk/>
            <pc:sldMk cId="752234945" sldId="2147474477"/>
            <ac:spMk id="41" creationId="{B5395F4B-F34E-36E3-C777-881DC491617F}"/>
          </ac:spMkLst>
        </pc:spChg>
        <pc:spChg chg="add mod">
          <ac:chgData name="Dominique FOLLEZOUR" userId="0c1c9f5c-34fc-47ac-9043-daf10f41f688" providerId="ADAL" clId="{1604FAFF-E723-43A4-973D-AD4CE51752B8}" dt="2023-11-29T10:24:10.917" v="657" actId="1076"/>
          <ac:spMkLst>
            <pc:docMk/>
            <pc:sldMk cId="752234945" sldId="2147474477"/>
            <ac:spMk id="43" creationId="{84668605-D242-CE0F-158E-2CB8759732CF}"/>
          </ac:spMkLst>
        </pc:spChg>
        <pc:spChg chg="add mod">
          <ac:chgData name="Dominique FOLLEZOUR" userId="0c1c9f5c-34fc-47ac-9043-daf10f41f688" providerId="ADAL" clId="{1604FAFF-E723-43A4-973D-AD4CE51752B8}" dt="2023-11-29T10:24:14.316" v="659" actId="1076"/>
          <ac:spMkLst>
            <pc:docMk/>
            <pc:sldMk cId="752234945" sldId="2147474477"/>
            <ac:spMk id="44" creationId="{A77B0685-C719-69B0-5904-9FF3D5613B01}"/>
          </ac:spMkLst>
        </pc:spChg>
        <pc:picChg chg="del">
          <ac:chgData name="Dominique FOLLEZOUR" userId="0c1c9f5c-34fc-47ac-9043-daf10f41f688" providerId="ADAL" clId="{1604FAFF-E723-43A4-973D-AD4CE51752B8}" dt="2023-11-29T08:39:07.915" v="138" actId="478"/>
          <ac:picMkLst>
            <pc:docMk/>
            <pc:sldMk cId="752234945" sldId="2147474477"/>
            <ac:picMk id="5" creationId="{023A29B4-EA00-0AF3-1693-1E3718BE49A5}"/>
          </ac:picMkLst>
        </pc:picChg>
        <pc:picChg chg="add mod ord modCrop">
          <ac:chgData name="Dominique FOLLEZOUR" userId="0c1c9f5c-34fc-47ac-9043-daf10f41f688" providerId="ADAL" clId="{1604FAFF-E723-43A4-973D-AD4CE51752B8}" dt="2023-11-29T10:22:24.537" v="625" actId="1076"/>
          <ac:picMkLst>
            <pc:docMk/>
            <pc:sldMk cId="752234945" sldId="2147474477"/>
            <ac:picMk id="5" creationId="{2E2B4928-C722-6B94-E248-613A690E5B64}"/>
          </ac:picMkLst>
        </pc:picChg>
        <pc:picChg chg="mod">
          <ac:chgData name="Dominique FOLLEZOUR" userId="0c1c9f5c-34fc-47ac-9043-daf10f41f688" providerId="ADAL" clId="{1604FAFF-E723-43A4-973D-AD4CE51752B8}" dt="2023-11-29T10:22:24.537" v="625" actId="1076"/>
          <ac:picMkLst>
            <pc:docMk/>
            <pc:sldMk cId="752234945" sldId="2147474477"/>
            <ac:picMk id="6" creationId="{37FA5D4B-6EBB-720C-A1CC-CD3CF5F7F74A}"/>
          </ac:picMkLst>
        </pc:picChg>
        <pc:picChg chg="add del mod modCrop">
          <ac:chgData name="Dominique FOLLEZOUR" userId="0c1c9f5c-34fc-47ac-9043-daf10f41f688" providerId="ADAL" clId="{1604FAFF-E723-43A4-973D-AD4CE51752B8}" dt="2023-11-29T08:41:10.613" v="166" actId="478"/>
          <ac:picMkLst>
            <pc:docMk/>
            <pc:sldMk cId="752234945" sldId="2147474477"/>
            <ac:picMk id="8" creationId="{1F105995-2FE4-8BF7-E7E9-331E76B3E85F}"/>
          </ac:picMkLst>
        </pc:picChg>
        <pc:picChg chg="add mod ord">
          <ac:chgData name="Dominique FOLLEZOUR" userId="0c1c9f5c-34fc-47ac-9043-daf10f41f688" providerId="ADAL" clId="{1604FAFF-E723-43A4-973D-AD4CE51752B8}" dt="2023-11-29T10:23:00.324" v="632" actId="1076"/>
          <ac:picMkLst>
            <pc:docMk/>
            <pc:sldMk cId="752234945" sldId="2147474477"/>
            <ac:picMk id="12" creationId="{2B2E1B21-2060-AAC9-0A00-2AC97FCD440F}"/>
          </ac:picMkLst>
        </pc:picChg>
        <pc:picChg chg="del">
          <ac:chgData name="Dominique FOLLEZOUR" userId="0c1c9f5c-34fc-47ac-9043-daf10f41f688" providerId="ADAL" clId="{1604FAFF-E723-43A4-973D-AD4CE51752B8}" dt="2023-11-29T08:39:10.149" v="140" actId="478"/>
          <ac:picMkLst>
            <pc:docMk/>
            <pc:sldMk cId="752234945" sldId="2147474477"/>
            <ac:picMk id="12" creationId="{A2D91243-6D8E-931A-5B6A-2CF07F236EB5}"/>
          </ac:picMkLst>
        </pc:picChg>
        <pc:picChg chg="add del mod modCrop">
          <ac:chgData name="Dominique FOLLEZOUR" userId="0c1c9f5c-34fc-47ac-9043-daf10f41f688" providerId="ADAL" clId="{1604FAFF-E723-43A4-973D-AD4CE51752B8}" dt="2023-11-29T08:43:24.047" v="176" actId="21"/>
          <ac:picMkLst>
            <pc:docMk/>
            <pc:sldMk cId="752234945" sldId="2147474477"/>
            <ac:picMk id="13" creationId="{1DEACD71-976A-F2C1-3932-788310D2DB54}"/>
          </ac:picMkLst>
        </pc:picChg>
        <pc:picChg chg="add del mod ord">
          <ac:chgData name="Dominique FOLLEZOUR" userId="0c1c9f5c-34fc-47ac-9043-daf10f41f688" providerId="ADAL" clId="{1604FAFF-E723-43A4-973D-AD4CE51752B8}" dt="2023-11-29T10:23:59.434" v="652" actId="478"/>
          <ac:picMkLst>
            <pc:docMk/>
            <pc:sldMk cId="752234945" sldId="2147474477"/>
            <ac:picMk id="14" creationId="{39B67795-3E07-3CCC-0BA4-D1787C2460A0}"/>
          </ac:picMkLst>
        </pc:picChg>
        <pc:picChg chg="del">
          <ac:chgData name="Dominique FOLLEZOUR" userId="0c1c9f5c-34fc-47ac-9043-daf10f41f688" providerId="ADAL" clId="{1604FAFF-E723-43A4-973D-AD4CE51752B8}" dt="2023-11-29T08:39:12.012" v="144" actId="478"/>
          <ac:picMkLst>
            <pc:docMk/>
            <pc:sldMk cId="752234945" sldId="2147474477"/>
            <ac:picMk id="15" creationId="{15BD12F7-0387-738E-8684-6E26735517A2}"/>
          </ac:picMkLst>
        </pc:picChg>
        <pc:picChg chg="del">
          <ac:chgData name="Dominique FOLLEZOUR" userId="0c1c9f5c-34fc-47ac-9043-daf10f41f688" providerId="ADAL" clId="{1604FAFF-E723-43A4-973D-AD4CE51752B8}" dt="2023-11-29T08:39:18.956" v="156" actId="478"/>
          <ac:picMkLst>
            <pc:docMk/>
            <pc:sldMk cId="752234945" sldId="2147474477"/>
            <ac:picMk id="19" creationId="{9A4B3C99-2C5E-E063-D7D9-7371FAE2AA38}"/>
          </ac:picMkLst>
        </pc:picChg>
        <pc:picChg chg="del mod ord">
          <ac:chgData name="Dominique FOLLEZOUR" userId="0c1c9f5c-34fc-47ac-9043-daf10f41f688" providerId="ADAL" clId="{1604FAFF-E723-43A4-973D-AD4CE51752B8}" dt="2023-11-29T10:17:54.931" v="558" actId="478"/>
          <ac:picMkLst>
            <pc:docMk/>
            <pc:sldMk cId="752234945" sldId="2147474477"/>
            <ac:picMk id="22" creationId="{EC857B34-009E-77B1-7C9F-381B716EF617}"/>
          </ac:picMkLst>
        </pc:picChg>
        <pc:picChg chg="add mod ord">
          <ac:chgData name="Dominique FOLLEZOUR" userId="0c1c9f5c-34fc-47ac-9043-daf10f41f688" providerId="ADAL" clId="{1604FAFF-E723-43A4-973D-AD4CE51752B8}" dt="2023-11-29T10:24:06.829" v="656" actId="167"/>
          <ac:picMkLst>
            <pc:docMk/>
            <pc:sldMk cId="752234945" sldId="2147474477"/>
            <ac:picMk id="23" creationId="{F44EC0A5-2ABA-B4F5-F837-469E2E765FDF}"/>
          </ac:picMkLst>
        </pc:picChg>
        <pc:picChg chg="add del mod ord">
          <ac:chgData name="Dominique FOLLEZOUR" userId="0c1c9f5c-34fc-47ac-9043-daf10f41f688" providerId="ADAL" clId="{1604FAFF-E723-43A4-973D-AD4CE51752B8}" dt="2023-11-29T08:46:03.790" v="195" actId="478"/>
          <ac:picMkLst>
            <pc:docMk/>
            <pc:sldMk cId="752234945" sldId="2147474477"/>
            <ac:picMk id="24" creationId="{9D591BCB-986C-B3AF-7505-D77E52A98574}"/>
          </ac:picMkLst>
        </pc:picChg>
        <pc:picChg chg="del">
          <ac:chgData name="Dominique FOLLEZOUR" userId="0c1c9f5c-34fc-47ac-9043-daf10f41f688" providerId="ADAL" clId="{1604FAFF-E723-43A4-973D-AD4CE51752B8}" dt="2023-11-29T08:39:14.199" v="148" actId="478"/>
          <ac:picMkLst>
            <pc:docMk/>
            <pc:sldMk cId="752234945" sldId="2147474477"/>
            <ac:picMk id="27" creationId="{FD928E7C-2CDD-CCC5-C99E-3C57F73DA53E}"/>
          </ac:picMkLst>
        </pc:picChg>
        <pc:picChg chg="add del mod ord">
          <ac:chgData name="Dominique FOLLEZOUR" userId="0c1c9f5c-34fc-47ac-9043-daf10f41f688" providerId="ADAL" clId="{1604FAFF-E723-43A4-973D-AD4CE51752B8}" dt="2023-11-29T08:46:56.784" v="206" actId="478"/>
          <ac:picMkLst>
            <pc:docMk/>
            <pc:sldMk cId="752234945" sldId="2147474477"/>
            <ac:picMk id="33" creationId="{117C1F6D-DD25-D615-3B11-9EE57D8586CF}"/>
          </ac:picMkLst>
        </pc:picChg>
        <pc:picChg chg="add del mod ord">
          <ac:chgData name="Dominique FOLLEZOUR" userId="0c1c9f5c-34fc-47ac-9043-daf10f41f688" providerId="ADAL" clId="{1604FAFF-E723-43A4-973D-AD4CE51752B8}" dt="2023-11-29T10:17:57.380" v="560" actId="478"/>
          <ac:picMkLst>
            <pc:docMk/>
            <pc:sldMk cId="752234945" sldId="2147474477"/>
            <ac:picMk id="37" creationId="{16C48D04-DBFE-2BD4-E36B-027DCF94E0CB}"/>
          </ac:picMkLst>
        </pc:picChg>
        <pc:picChg chg="add mod">
          <ac:chgData name="Dominique FOLLEZOUR" userId="0c1c9f5c-34fc-47ac-9043-daf10f41f688" providerId="ADAL" clId="{1604FAFF-E723-43A4-973D-AD4CE51752B8}" dt="2023-11-29T10:23:25.723" v="643" actId="1076"/>
          <ac:picMkLst>
            <pc:docMk/>
            <pc:sldMk cId="752234945" sldId="2147474477"/>
            <ac:picMk id="38" creationId="{8619488F-9E78-EEC3-C20A-96C7A3D846A8}"/>
          </ac:picMkLst>
        </pc:picChg>
        <pc:picChg chg="add del mod">
          <ac:chgData name="Dominique FOLLEZOUR" userId="0c1c9f5c-34fc-47ac-9043-daf10f41f688" providerId="ADAL" clId="{1604FAFF-E723-43A4-973D-AD4CE51752B8}" dt="2023-11-29T08:48:24.829" v="217" actId="478"/>
          <ac:picMkLst>
            <pc:docMk/>
            <pc:sldMk cId="752234945" sldId="2147474477"/>
            <ac:picMk id="40" creationId="{82FAF60C-E628-C680-2DFA-8CDB436E4A35}"/>
          </ac:picMkLst>
        </pc:picChg>
        <pc:picChg chg="add mod">
          <ac:chgData name="Dominique FOLLEZOUR" userId="0c1c9f5c-34fc-47ac-9043-daf10f41f688" providerId="ADAL" clId="{1604FAFF-E723-43A4-973D-AD4CE51752B8}" dt="2023-11-29T10:24:12.604" v="658" actId="1076"/>
          <ac:picMkLst>
            <pc:docMk/>
            <pc:sldMk cId="752234945" sldId="2147474477"/>
            <ac:picMk id="42" creationId="{CADD802E-AC6A-5CE2-4176-64DD7AA04D24}"/>
          </ac:picMkLst>
        </pc:picChg>
        <pc:picChg chg="del">
          <ac:chgData name="Dominique FOLLEZOUR" userId="0c1c9f5c-34fc-47ac-9043-daf10f41f688" providerId="ADAL" clId="{1604FAFF-E723-43A4-973D-AD4CE51752B8}" dt="2023-11-29T08:39:17.571" v="154" actId="478"/>
          <ac:picMkLst>
            <pc:docMk/>
            <pc:sldMk cId="752234945" sldId="2147474477"/>
            <ac:picMk id="45" creationId="{576379E7-85E2-49C3-B5A0-CE1358023D32}"/>
          </ac:picMkLst>
        </pc:picChg>
        <pc:cxnChg chg="mod">
          <ac:chgData name="Dominique FOLLEZOUR" userId="0c1c9f5c-34fc-47ac-9043-daf10f41f688" providerId="ADAL" clId="{1604FAFF-E723-43A4-973D-AD4CE51752B8}" dt="2023-11-29T10:23:03.037" v="633" actId="14100"/>
          <ac:cxnSpMkLst>
            <pc:docMk/>
            <pc:sldMk cId="752234945" sldId="2147474477"/>
            <ac:cxnSpMk id="9" creationId="{982AD5C1-4B00-E1DD-4610-0CB7A762B224}"/>
          </ac:cxnSpMkLst>
        </pc:cxnChg>
        <pc:cxnChg chg="del mod">
          <ac:chgData name="Dominique FOLLEZOUR" userId="0c1c9f5c-34fc-47ac-9043-daf10f41f688" providerId="ADAL" clId="{1604FAFF-E723-43A4-973D-AD4CE51752B8}" dt="2023-11-29T10:19:40.055" v="587" actId="478"/>
          <ac:cxnSpMkLst>
            <pc:docMk/>
            <pc:sldMk cId="752234945" sldId="2147474477"/>
            <ac:cxnSpMk id="10" creationId="{C386202E-4E4A-6994-6D60-8D972732CB62}"/>
          </ac:cxnSpMkLst>
        </pc:cxnChg>
        <pc:cxnChg chg="add mod">
          <ac:chgData name="Dominique FOLLEZOUR" userId="0c1c9f5c-34fc-47ac-9043-daf10f41f688" providerId="ADAL" clId="{1604FAFF-E723-43A4-973D-AD4CE51752B8}" dt="2023-11-29T10:22:56.988" v="631" actId="1076"/>
          <ac:cxnSpMkLst>
            <pc:docMk/>
            <pc:sldMk cId="752234945" sldId="2147474477"/>
            <ac:cxnSpMk id="18" creationId="{5CACAAA2-8BFC-0382-9AF6-8FD2C9ECC82F}"/>
          </ac:cxnSpMkLst>
        </pc:cxnChg>
        <pc:cxnChg chg="add mod">
          <ac:chgData name="Dominique FOLLEZOUR" userId="0c1c9f5c-34fc-47ac-9043-daf10f41f688" providerId="ADAL" clId="{1604FAFF-E723-43A4-973D-AD4CE51752B8}" dt="2023-11-29T10:24:27.436" v="661" actId="1076"/>
          <ac:cxnSpMkLst>
            <pc:docMk/>
            <pc:sldMk cId="752234945" sldId="2147474477"/>
            <ac:cxnSpMk id="24" creationId="{19998F89-7325-A7D2-CE38-F37956513C68}"/>
          </ac:cxnSpMkLst>
        </pc:cxnChg>
        <pc:cxnChg chg="add mod">
          <ac:chgData name="Dominique FOLLEZOUR" userId="0c1c9f5c-34fc-47ac-9043-daf10f41f688" providerId="ADAL" clId="{1604FAFF-E723-43A4-973D-AD4CE51752B8}" dt="2023-11-29T10:24:27.436" v="661" actId="1076"/>
          <ac:cxnSpMkLst>
            <pc:docMk/>
            <pc:sldMk cId="752234945" sldId="2147474477"/>
            <ac:cxnSpMk id="25" creationId="{DA9C2A02-19AA-2110-F5F5-DC8A9282FAA4}"/>
          </ac:cxnSpMkLst>
        </pc:cxnChg>
        <pc:cxnChg chg="del mod">
          <ac:chgData name="Dominique FOLLEZOUR" userId="0c1c9f5c-34fc-47ac-9043-daf10f41f688" providerId="ADAL" clId="{1604FAFF-E723-43A4-973D-AD4CE51752B8}" dt="2023-11-29T08:39:13.121" v="146" actId="478"/>
          <ac:cxnSpMkLst>
            <pc:docMk/>
            <pc:sldMk cId="752234945" sldId="2147474477"/>
            <ac:cxnSpMk id="32" creationId="{7BA1240B-CC9D-932C-BED0-E4650F03BC54}"/>
          </ac:cxnSpMkLst>
        </pc:cxnChg>
        <pc:cxnChg chg="del mod">
          <ac:chgData name="Dominique FOLLEZOUR" userId="0c1c9f5c-34fc-47ac-9043-daf10f41f688" providerId="ADAL" clId="{1604FAFF-E723-43A4-973D-AD4CE51752B8}" dt="2023-11-29T08:39:13.716" v="147" actId="478"/>
          <ac:cxnSpMkLst>
            <pc:docMk/>
            <pc:sldMk cId="752234945" sldId="2147474477"/>
            <ac:cxnSpMk id="35" creationId="{8AFE27BF-E482-2459-5497-7883378BFE0A}"/>
          </ac:cxnSpMkLst>
        </pc:cxnChg>
        <pc:cxnChg chg="del">
          <ac:chgData name="Dominique FOLLEZOUR" userId="0c1c9f5c-34fc-47ac-9043-daf10f41f688" providerId="ADAL" clId="{1604FAFF-E723-43A4-973D-AD4CE51752B8}" dt="2023-11-29T08:39:16.516" v="152" actId="478"/>
          <ac:cxnSpMkLst>
            <pc:docMk/>
            <pc:sldMk cId="752234945" sldId="2147474477"/>
            <ac:cxnSpMk id="48" creationId="{AC60B11B-2F9A-5DA6-39A4-B1015D4C7151}"/>
          </ac:cxnSpMkLst>
        </pc:cxnChg>
        <pc:cxnChg chg="del">
          <ac:chgData name="Dominique FOLLEZOUR" userId="0c1c9f5c-34fc-47ac-9043-daf10f41f688" providerId="ADAL" clId="{1604FAFF-E723-43A4-973D-AD4CE51752B8}" dt="2023-11-29T08:39:17.172" v="153" actId="478"/>
          <ac:cxnSpMkLst>
            <pc:docMk/>
            <pc:sldMk cId="752234945" sldId="2147474477"/>
            <ac:cxnSpMk id="50" creationId="{C200A4F3-052A-146C-5E7C-D479A70CDA3A}"/>
          </ac:cxnSpMkLst>
        </pc:cxnChg>
      </pc:sldChg>
      <pc:sldChg chg="add del">
        <pc:chgData name="Dominique FOLLEZOUR" userId="0c1c9f5c-34fc-47ac-9043-daf10f41f688" providerId="ADAL" clId="{1604FAFF-E723-43A4-973D-AD4CE51752B8}" dt="2023-11-29T08:40:18.063" v="160"/>
        <pc:sldMkLst>
          <pc:docMk/>
          <pc:sldMk cId="689342878" sldId="2147474478"/>
        </pc:sldMkLst>
      </pc:sldChg>
      <pc:sldChg chg="addSp delSp modSp add mod modAnim">
        <pc:chgData name="Dominique FOLLEZOUR" userId="0c1c9f5c-34fc-47ac-9043-daf10f41f688" providerId="ADAL" clId="{1604FAFF-E723-43A4-973D-AD4CE51752B8}" dt="2023-11-29T08:58:33.275" v="552"/>
        <pc:sldMkLst>
          <pc:docMk/>
          <pc:sldMk cId="1154317248" sldId="2147474478"/>
        </pc:sldMkLst>
        <pc:spChg chg="del">
          <ac:chgData name="Dominique FOLLEZOUR" userId="0c1c9f5c-34fc-47ac-9043-daf10f41f688" providerId="ADAL" clId="{1604FAFF-E723-43A4-973D-AD4CE51752B8}" dt="2023-11-29T08:53:01.085" v="298" actId="478"/>
          <ac:spMkLst>
            <pc:docMk/>
            <pc:sldMk cId="1154317248" sldId="2147474478"/>
            <ac:spMk id="2" creationId="{BC8EE3AB-BF15-9F71-F93D-EDCB921144FC}"/>
          </ac:spMkLst>
        </pc:spChg>
        <pc:spChg chg="del">
          <ac:chgData name="Dominique FOLLEZOUR" userId="0c1c9f5c-34fc-47ac-9043-daf10f41f688" providerId="ADAL" clId="{1604FAFF-E723-43A4-973D-AD4CE51752B8}" dt="2023-11-29T08:53:10.905" v="305" actId="478"/>
          <ac:spMkLst>
            <pc:docMk/>
            <pc:sldMk cId="1154317248" sldId="2147474478"/>
            <ac:spMk id="8" creationId="{3C0634D0-EF98-A069-4165-67F117CDC3DA}"/>
          </ac:spMkLst>
        </pc:spChg>
        <pc:spChg chg="add del mod">
          <ac:chgData name="Dominique FOLLEZOUR" userId="0c1c9f5c-34fc-47ac-9043-daf10f41f688" providerId="ADAL" clId="{1604FAFF-E723-43A4-973D-AD4CE51752B8}" dt="2023-11-29T08:53:06.642" v="299" actId="478"/>
          <ac:spMkLst>
            <pc:docMk/>
            <pc:sldMk cId="1154317248" sldId="2147474478"/>
            <ac:spMk id="10" creationId="{DEFF8111-E36D-18B2-E320-135182ECB831}"/>
          </ac:spMkLst>
        </pc:spChg>
        <pc:spChg chg="del">
          <ac:chgData name="Dominique FOLLEZOUR" userId="0c1c9f5c-34fc-47ac-9043-daf10f41f688" providerId="ADAL" clId="{1604FAFF-E723-43A4-973D-AD4CE51752B8}" dt="2023-11-29T08:53:08.616" v="302" actId="478"/>
          <ac:spMkLst>
            <pc:docMk/>
            <pc:sldMk cId="1154317248" sldId="2147474478"/>
            <ac:spMk id="12" creationId="{C5A37CCE-FA81-0A05-97F1-364C67AFF94D}"/>
          </ac:spMkLst>
        </pc:spChg>
        <pc:spChg chg="mod">
          <ac:chgData name="Dominique FOLLEZOUR" userId="0c1c9f5c-34fc-47ac-9043-daf10f41f688" providerId="ADAL" clId="{1604FAFF-E723-43A4-973D-AD4CE51752B8}" dt="2023-11-29T08:57:58.151" v="545" actId="20577"/>
          <ac:spMkLst>
            <pc:docMk/>
            <pc:sldMk cId="1154317248" sldId="2147474478"/>
            <ac:spMk id="13" creationId="{0E2CD233-8A54-A3BD-1252-E3557B2E6DFF}"/>
          </ac:spMkLst>
        </pc:spChg>
        <pc:spChg chg="del">
          <ac:chgData name="Dominique FOLLEZOUR" userId="0c1c9f5c-34fc-47ac-9043-daf10f41f688" providerId="ADAL" clId="{1604FAFF-E723-43A4-973D-AD4CE51752B8}" dt="2023-11-29T08:53:14.341" v="310" actId="478"/>
          <ac:spMkLst>
            <pc:docMk/>
            <pc:sldMk cId="1154317248" sldId="2147474478"/>
            <ac:spMk id="14" creationId="{033B0E1B-1833-3A24-DF6D-75A4530D2CB4}"/>
          </ac:spMkLst>
        </pc:spChg>
        <pc:spChg chg="del">
          <ac:chgData name="Dominique FOLLEZOUR" userId="0c1c9f5c-34fc-47ac-9043-daf10f41f688" providerId="ADAL" clId="{1604FAFF-E723-43A4-973D-AD4CE51752B8}" dt="2023-11-29T08:53:12.374" v="307" actId="478"/>
          <ac:spMkLst>
            <pc:docMk/>
            <pc:sldMk cId="1154317248" sldId="2147474478"/>
            <ac:spMk id="16" creationId="{9939AAE4-E6D3-60C1-5BE1-236C1705606E}"/>
          </ac:spMkLst>
        </pc:spChg>
        <pc:spChg chg="add mod">
          <ac:chgData name="Dominique FOLLEZOUR" userId="0c1c9f5c-34fc-47ac-9043-daf10f41f688" providerId="ADAL" clId="{1604FAFF-E723-43A4-973D-AD4CE51752B8}" dt="2023-11-29T08:57:41.157" v="513" actId="1076"/>
          <ac:spMkLst>
            <pc:docMk/>
            <pc:sldMk cId="1154317248" sldId="2147474478"/>
            <ac:spMk id="26" creationId="{2BF23465-4B3A-BD97-8116-2E369708BCE6}"/>
          </ac:spMkLst>
        </pc:spChg>
        <pc:spChg chg="add mod">
          <ac:chgData name="Dominique FOLLEZOUR" userId="0c1c9f5c-34fc-47ac-9043-daf10f41f688" providerId="ADAL" clId="{1604FAFF-E723-43A4-973D-AD4CE51752B8}" dt="2023-11-29T08:57:50.808" v="516" actId="20577"/>
          <ac:spMkLst>
            <pc:docMk/>
            <pc:sldMk cId="1154317248" sldId="2147474478"/>
            <ac:spMk id="30" creationId="{C91CB56B-0088-371D-0AE5-E3A17D2A328F}"/>
          </ac:spMkLst>
        </pc:spChg>
        <pc:picChg chg="del">
          <ac:chgData name="Dominique FOLLEZOUR" userId="0c1c9f5c-34fc-47ac-9043-daf10f41f688" providerId="ADAL" clId="{1604FAFF-E723-43A4-973D-AD4CE51752B8}" dt="2023-11-29T08:53:11.252" v="306" actId="478"/>
          <ac:picMkLst>
            <pc:docMk/>
            <pc:sldMk cId="1154317248" sldId="2147474478"/>
            <ac:picMk id="4" creationId="{7E329DAB-0F27-7478-3D5C-1DC6DC28F172}"/>
          </ac:picMkLst>
        </pc:picChg>
        <pc:picChg chg="del">
          <ac:chgData name="Dominique FOLLEZOUR" userId="0c1c9f5c-34fc-47ac-9043-daf10f41f688" providerId="ADAL" clId="{1604FAFF-E723-43A4-973D-AD4CE51752B8}" dt="2023-11-29T08:53:07.925" v="301" actId="478"/>
          <ac:picMkLst>
            <pc:docMk/>
            <pc:sldMk cId="1154317248" sldId="2147474478"/>
            <ac:picMk id="7" creationId="{1740A66A-BB58-B8B6-E185-D55289BE1029}"/>
          </ac:picMkLst>
        </pc:picChg>
        <pc:picChg chg="del">
          <ac:chgData name="Dominique FOLLEZOUR" userId="0c1c9f5c-34fc-47ac-9043-daf10f41f688" providerId="ADAL" clId="{1604FAFF-E723-43A4-973D-AD4CE51752B8}" dt="2023-11-29T08:53:07.429" v="300" actId="478"/>
          <ac:picMkLst>
            <pc:docMk/>
            <pc:sldMk cId="1154317248" sldId="2147474478"/>
            <ac:picMk id="15" creationId="{6A72B933-B066-38AA-BAD2-AA1B70D24026}"/>
          </ac:picMkLst>
        </pc:picChg>
        <pc:picChg chg="add mod modCrop">
          <ac:chgData name="Dominique FOLLEZOUR" userId="0c1c9f5c-34fc-47ac-9043-daf10f41f688" providerId="ADAL" clId="{1604FAFF-E723-43A4-973D-AD4CE51752B8}" dt="2023-11-29T08:56:56.045" v="502" actId="1076"/>
          <ac:picMkLst>
            <pc:docMk/>
            <pc:sldMk cId="1154317248" sldId="2147474478"/>
            <ac:picMk id="17" creationId="{D54546CD-EA81-D2AA-648E-E255EF4DDA3D}"/>
          </ac:picMkLst>
        </pc:picChg>
        <pc:picChg chg="add del mod">
          <ac:chgData name="Dominique FOLLEZOUR" userId="0c1c9f5c-34fc-47ac-9043-daf10f41f688" providerId="ADAL" clId="{1604FAFF-E723-43A4-973D-AD4CE51752B8}" dt="2023-11-29T08:57:13.412" v="506" actId="478"/>
          <ac:picMkLst>
            <pc:docMk/>
            <pc:sldMk cId="1154317248" sldId="2147474478"/>
            <ac:picMk id="21" creationId="{9668469D-41DB-353B-8F27-42E78C0D6724}"/>
          </ac:picMkLst>
        </pc:picChg>
        <pc:picChg chg="del">
          <ac:chgData name="Dominique FOLLEZOUR" userId="0c1c9f5c-34fc-47ac-9043-daf10f41f688" providerId="ADAL" clId="{1604FAFF-E723-43A4-973D-AD4CE51752B8}" dt="2023-11-29T08:53:12.732" v="308" actId="478"/>
          <ac:picMkLst>
            <pc:docMk/>
            <pc:sldMk cId="1154317248" sldId="2147474478"/>
            <ac:picMk id="22" creationId="{6B325D17-808E-1E9D-3858-92C33E28258A}"/>
          </ac:picMkLst>
        </pc:picChg>
        <pc:picChg chg="add mod">
          <ac:chgData name="Dominique FOLLEZOUR" userId="0c1c9f5c-34fc-47ac-9043-daf10f41f688" providerId="ADAL" clId="{1604FAFF-E723-43A4-973D-AD4CE51752B8}" dt="2023-11-29T08:57:18.054" v="509" actId="1076"/>
          <ac:picMkLst>
            <pc:docMk/>
            <pc:sldMk cId="1154317248" sldId="2147474478"/>
            <ac:picMk id="24" creationId="{8B245311-ACD7-CFB1-6091-252FD62F450A}"/>
          </ac:picMkLst>
        </pc:picChg>
        <pc:picChg chg="add mod">
          <ac:chgData name="Dominique FOLLEZOUR" userId="0c1c9f5c-34fc-47ac-9043-daf10f41f688" providerId="ADAL" clId="{1604FAFF-E723-43A4-973D-AD4CE51752B8}" dt="2023-11-29T08:57:38.934" v="512" actId="1076"/>
          <ac:picMkLst>
            <pc:docMk/>
            <pc:sldMk cId="1154317248" sldId="2147474478"/>
            <ac:picMk id="25" creationId="{B874C2EF-82C5-C894-BC12-5B07254F4228}"/>
          </ac:picMkLst>
        </pc:picChg>
        <pc:picChg chg="add mod">
          <ac:chgData name="Dominique FOLLEZOUR" userId="0c1c9f5c-34fc-47ac-9043-daf10f41f688" providerId="ADAL" clId="{1604FAFF-E723-43A4-973D-AD4CE51752B8}" dt="2023-11-29T08:58:14.516" v="546" actId="1076"/>
          <ac:picMkLst>
            <pc:docMk/>
            <pc:sldMk cId="1154317248" sldId="2147474478"/>
            <ac:picMk id="29" creationId="{AE9D2A56-DB6F-72CF-F7C1-B8A1B6C05704}"/>
          </ac:picMkLst>
        </pc:picChg>
        <pc:picChg chg="del">
          <ac:chgData name="Dominique FOLLEZOUR" userId="0c1c9f5c-34fc-47ac-9043-daf10f41f688" providerId="ADAL" clId="{1604FAFF-E723-43A4-973D-AD4CE51752B8}" dt="2023-11-29T08:53:13.381" v="309" actId="478"/>
          <ac:picMkLst>
            <pc:docMk/>
            <pc:sldMk cId="1154317248" sldId="2147474478"/>
            <ac:picMk id="2054" creationId="{B11634D3-7F73-948E-E42F-25C9E7421971}"/>
          </ac:picMkLst>
        </pc:picChg>
        <pc:cxnChg chg="del">
          <ac:chgData name="Dominique FOLLEZOUR" userId="0c1c9f5c-34fc-47ac-9043-daf10f41f688" providerId="ADAL" clId="{1604FAFF-E723-43A4-973D-AD4CE51752B8}" dt="2023-11-29T08:53:09.166" v="303" actId="478"/>
          <ac:cxnSpMkLst>
            <pc:docMk/>
            <pc:sldMk cId="1154317248" sldId="2147474478"/>
            <ac:cxnSpMk id="18" creationId="{B6C791D0-F37B-DF63-6C21-65EFBD1139B6}"/>
          </ac:cxnSpMkLst>
        </pc:cxnChg>
        <pc:cxnChg chg="del">
          <ac:chgData name="Dominique FOLLEZOUR" userId="0c1c9f5c-34fc-47ac-9043-daf10f41f688" providerId="ADAL" clId="{1604FAFF-E723-43A4-973D-AD4CE51752B8}" dt="2023-11-29T08:53:09.953" v="304" actId="478"/>
          <ac:cxnSpMkLst>
            <pc:docMk/>
            <pc:sldMk cId="1154317248" sldId="2147474478"/>
            <ac:cxnSpMk id="20" creationId="{145AB403-8E8B-0992-E0CC-D870D3A190E1}"/>
          </ac:cxnSpMkLst>
        </pc:cxnChg>
        <pc:cxnChg chg="add mod">
          <ac:chgData name="Dominique FOLLEZOUR" userId="0c1c9f5c-34fc-47ac-9043-daf10f41f688" providerId="ADAL" clId="{1604FAFF-E723-43A4-973D-AD4CE51752B8}" dt="2023-11-29T08:57:37.590" v="511" actId="1076"/>
          <ac:cxnSpMkLst>
            <pc:docMk/>
            <pc:sldMk cId="1154317248" sldId="2147474478"/>
            <ac:cxnSpMk id="27" creationId="{903980A2-72CD-B081-873A-B88D2BBA619B}"/>
          </ac:cxnSpMkLst>
        </pc:cxnChg>
        <pc:cxnChg chg="add mod">
          <ac:chgData name="Dominique FOLLEZOUR" userId="0c1c9f5c-34fc-47ac-9043-daf10f41f688" providerId="ADAL" clId="{1604FAFF-E723-43A4-973D-AD4CE51752B8}" dt="2023-11-29T08:57:37.590" v="511" actId="1076"/>
          <ac:cxnSpMkLst>
            <pc:docMk/>
            <pc:sldMk cId="1154317248" sldId="2147474478"/>
            <ac:cxnSpMk id="28" creationId="{2EC7F24B-36A0-EC9B-6744-CE7050417F80}"/>
          </ac:cxnSpMkLst>
        </pc:cxnChg>
      </pc:sldChg>
      <pc:sldChg chg="addSp delSp modSp add mod addAnim delAnim modAnim">
        <pc:chgData name="Dominique FOLLEZOUR" userId="0c1c9f5c-34fc-47ac-9043-daf10f41f688" providerId="ADAL" clId="{1604FAFF-E723-43A4-973D-AD4CE51752B8}" dt="2023-11-29T10:33:07.937" v="1035" actId="1076"/>
        <pc:sldMkLst>
          <pc:docMk/>
          <pc:sldMk cId="3829684162" sldId="2147474479"/>
        </pc:sldMkLst>
        <pc:spChg chg="del">
          <ac:chgData name="Dominique FOLLEZOUR" userId="0c1c9f5c-34fc-47ac-9043-daf10f41f688" providerId="ADAL" clId="{1604FAFF-E723-43A4-973D-AD4CE51752B8}" dt="2023-11-29T10:28:25.787" v="897" actId="478"/>
          <ac:spMkLst>
            <pc:docMk/>
            <pc:sldMk cId="3829684162" sldId="2147474479"/>
            <ac:spMk id="2" creationId="{CB2AC2D3-3269-2977-8B74-0D6FA1EAAC24}"/>
          </ac:spMkLst>
        </pc:spChg>
        <pc:spChg chg="mod">
          <ac:chgData name="Dominique FOLLEZOUR" userId="0c1c9f5c-34fc-47ac-9043-daf10f41f688" providerId="ADAL" clId="{1604FAFF-E723-43A4-973D-AD4CE51752B8}" dt="2023-11-29T10:32:29.673" v="1005" actId="20577"/>
          <ac:spMkLst>
            <pc:docMk/>
            <pc:sldMk cId="3829684162" sldId="2147474479"/>
            <ac:spMk id="3" creationId="{5B251E7A-8F8B-292D-BF2E-455D1FACB1D7}"/>
          </ac:spMkLst>
        </pc:spChg>
        <pc:spChg chg="mod">
          <ac:chgData name="Dominique FOLLEZOUR" userId="0c1c9f5c-34fc-47ac-9043-daf10f41f688" providerId="ADAL" clId="{1604FAFF-E723-43A4-973D-AD4CE51752B8}" dt="2023-11-29T10:31:12.385" v="953" actId="1076"/>
          <ac:spMkLst>
            <pc:docMk/>
            <pc:sldMk cId="3829684162" sldId="2147474479"/>
            <ac:spMk id="8" creationId="{B1C2E148-E34F-737F-D21D-91CEDF8A53C4}"/>
          </ac:spMkLst>
        </pc:spChg>
        <pc:spChg chg="mod">
          <ac:chgData name="Dominique FOLLEZOUR" userId="0c1c9f5c-34fc-47ac-9043-daf10f41f688" providerId="ADAL" clId="{1604FAFF-E723-43A4-973D-AD4CE51752B8}" dt="2023-11-29T10:30:55.114" v="950" actId="1076"/>
          <ac:spMkLst>
            <pc:docMk/>
            <pc:sldMk cId="3829684162" sldId="2147474479"/>
            <ac:spMk id="10" creationId="{3D61D65C-7101-715F-EDD0-5D316B4C2785}"/>
          </ac:spMkLst>
        </pc:spChg>
        <pc:spChg chg="mod">
          <ac:chgData name="Dominique FOLLEZOUR" userId="0c1c9f5c-34fc-47ac-9043-daf10f41f688" providerId="ADAL" clId="{1604FAFF-E723-43A4-973D-AD4CE51752B8}" dt="2023-11-29T10:31:24.457" v="956" actId="1076"/>
          <ac:spMkLst>
            <pc:docMk/>
            <pc:sldMk cId="3829684162" sldId="2147474479"/>
            <ac:spMk id="14" creationId="{4408F777-7294-8EFD-DD7A-0ED3BCA4DEEF}"/>
          </ac:spMkLst>
        </pc:spChg>
        <pc:spChg chg="add del mod">
          <ac:chgData name="Dominique FOLLEZOUR" userId="0c1c9f5c-34fc-47ac-9043-daf10f41f688" providerId="ADAL" clId="{1604FAFF-E723-43A4-973D-AD4CE51752B8}" dt="2023-11-29T10:31:21.680" v="955" actId="1076"/>
          <ac:spMkLst>
            <pc:docMk/>
            <pc:sldMk cId="3829684162" sldId="2147474479"/>
            <ac:spMk id="17" creationId="{BE08AFA6-1DEE-A018-D519-8AC3351F2823}"/>
          </ac:spMkLst>
        </pc:spChg>
        <pc:spChg chg="mod">
          <ac:chgData name="Dominique FOLLEZOUR" userId="0c1c9f5c-34fc-47ac-9043-daf10f41f688" providerId="ADAL" clId="{1604FAFF-E723-43A4-973D-AD4CE51752B8}" dt="2023-11-29T10:31:24.457" v="956" actId="1076"/>
          <ac:spMkLst>
            <pc:docMk/>
            <pc:sldMk cId="3829684162" sldId="2147474479"/>
            <ac:spMk id="26" creationId="{A348A31A-2FC5-DC82-3DBA-5FC471122A6A}"/>
          </ac:spMkLst>
        </pc:spChg>
        <pc:spChg chg="add mod">
          <ac:chgData name="Dominique FOLLEZOUR" userId="0c1c9f5c-34fc-47ac-9043-daf10f41f688" providerId="ADAL" clId="{1604FAFF-E723-43A4-973D-AD4CE51752B8}" dt="2023-11-29T10:33:07.937" v="1035" actId="1076"/>
          <ac:spMkLst>
            <pc:docMk/>
            <pc:sldMk cId="3829684162" sldId="2147474479"/>
            <ac:spMk id="28" creationId="{81A3A68A-1098-FC7A-5A49-9F34E0D18F74}"/>
          </ac:spMkLst>
        </pc:spChg>
        <pc:spChg chg="del">
          <ac:chgData name="Dominique FOLLEZOUR" userId="0c1c9f5c-34fc-47ac-9043-daf10f41f688" providerId="ADAL" clId="{1604FAFF-E723-43A4-973D-AD4CE51752B8}" dt="2023-11-29T10:28:56.091" v="913" actId="478"/>
          <ac:spMkLst>
            <pc:docMk/>
            <pc:sldMk cId="3829684162" sldId="2147474479"/>
            <ac:spMk id="30" creationId="{4ED72B91-C0A6-EE14-68A2-948FD619AE98}"/>
          </ac:spMkLst>
        </pc:spChg>
        <pc:grpChg chg="mod">
          <ac:chgData name="Dominique FOLLEZOUR" userId="0c1c9f5c-34fc-47ac-9043-daf10f41f688" providerId="ADAL" clId="{1604FAFF-E723-43A4-973D-AD4CE51752B8}" dt="2023-11-29T10:31:24.457" v="956" actId="1076"/>
          <ac:grpSpMkLst>
            <pc:docMk/>
            <pc:sldMk cId="3829684162" sldId="2147474479"/>
            <ac:grpSpMk id="13" creationId="{469CF21D-3C08-93A1-482E-8B0414F99B98}"/>
          </ac:grpSpMkLst>
        </pc:grpChg>
        <pc:picChg chg="add del mod">
          <ac:chgData name="Dominique FOLLEZOUR" userId="0c1c9f5c-34fc-47ac-9043-daf10f41f688" providerId="ADAL" clId="{1604FAFF-E723-43A4-973D-AD4CE51752B8}" dt="2023-11-29T10:30:27.099" v="925" actId="478"/>
          <ac:picMkLst>
            <pc:docMk/>
            <pc:sldMk cId="3829684162" sldId="2147474479"/>
            <ac:picMk id="12" creationId="{F514E03E-65B2-F6EA-C040-4F3F5A15FFC8}"/>
          </ac:picMkLst>
        </pc:picChg>
        <pc:picChg chg="del">
          <ac:chgData name="Dominique FOLLEZOUR" userId="0c1c9f5c-34fc-47ac-9043-daf10f41f688" providerId="ADAL" clId="{1604FAFF-E723-43A4-973D-AD4CE51752B8}" dt="2023-11-29T10:28:55.171" v="912" actId="478"/>
          <ac:picMkLst>
            <pc:docMk/>
            <pc:sldMk cId="3829684162" sldId="2147474479"/>
            <ac:picMk id="16" creationId="{B7E63535-D866-DC65-35B6-8021DD1884DE}"/>
          </ac:picMkLst>
        </pc:picChg>
        <pc:picChg chg="mod">
          <ac:chgData name="Dominique FOLLEZOUR" userId="0c1c9f5c-34fc-47ac-9043-daf10f41f688" providerId="ADAL" clId="{1604FAFF-E723-43A4-973D-AD4CE51752B8}" dt="2023-11-29T10:30:42.889" v="928" actId="1076"/>
          <ac:picMkLst>
            <pc:docMk/>
            <pc:sldMk cId="3829684162" sldId="2147474479"/>
            <ac:picMk id="18" creationId="{32CEE738-8F72-F074-2E97-7AA51A43DEAF}"/>
          </ac:picMkLst>
        </pc:picChg>
        <pc:picChg chg="add del mod">
          <ac:chgData name="Dominique FOLLEZOUR" userId="0c1c9f5c-34fc-47ac-9043-daf10f41f688" providerId="ADAL" clId="{1604FAFF-E723-43A4-973D-AD4CE51752B8}" dt="2023-11-29T10:31:21.680" v="955" actId="1076"/>
          <ac:picMkLst>
            <pc:docMk/>
            <pc:sldMk cId="3829684162" sldId="2147474479"/>
            <ac:picMk id="19" creationId="{7F977198-087E-6027-4B66-53437858AE1F}"/>
          </ac:picMkLst>
        </pc:picChg>
        <pc:picChg chg="del">
          <ac:chgData name="Dominique FOLLEZOUR" userId="0c1c9f5c-34fc-47ac-9043-daf10f41f688" providerId="ADAL" clId="{1604FAFF-E723-43A4-973D-AD4CE51752B8}" dt="2023-11-29T10:28:53.309" v="909" actId="478"/>
          <ac:picMkLst>
            <pc:docMk/>
            <pc:sldMk cId="3829684162" sldId="2147474479"/>
            <ac:picMk id="20" creationId="{0DC6F7FA-7AAA-4181-D1C9-C21C8AC6F9B5}"/>
          </ac:picMkLst>
        </pc:picChg>
        <pc:picChg chg="add del mod">
          <ac:chgData name="Dominique FOLLEZOUR" userId="0c1c9f5c-34fc-47ac-9043-daf10f41f688" providerId="ADAL" clId="{1604FAFF-E723-43A4-973D-AD4CE51752B8}" dt="2023-11-29T10:29:49.381" v="920" actId="478"/>
          <ac:picMkLst>
            <pc:docMk/>
            <pc:sldMk cId="3829684162" sldId="2147474479"/>
            <ac:picMk id="21" creationId="{D4AEE124-A748-18CB-CCAF-9AB241869834}"/>
          </ac:picMkLst>
        </pc:picChg>
        <pc:picChg chg="add mod ord">
          <ac:chgData name="Dominique FOLLEZOUR" userId="0c1c9f5c-34fc-47ac-9043-daf10f41f688" providerId="ADAL" clId="{1604FAFF-E723-43A4-973D-AD4CE51752B8}" dt="2023-11-29T10:30:34.329" v="927" actId="1076"/>
          <ac:picMkLst>
            <pc:docMk/>
            <pc:sldMk cId="3829684162" sldId="2147474479"/>
            <ac:picMk id="25" creationId="{6E1D4CAF-3B08-8362-6907-5B45839CD848}"/>
          </ac:picMkLst>
        </pc:picChg>
        <pc:picChg chg="mod">
          <ac:chgData name="Dominique FOLLEZOUR" userId="0c1c9f5c-34fc-47ac-9043-daf10f41f688" providerId="ADAL" clId="{1604FAFF-E723-43A4-973D-AD4CE51752B8}" dt="2023-11-29T10:31:24.457" v="956" actId="1076"/>
          <ac:picMkLst>
            <pc:docMk/>
            <pc:sldMk cId="3829684162" sldId="2147474479"/>
            <ac:picMk id="27" creationId="{FD114950-3552-F56A-FB81-32D39E787523}"/>
          </ac:picMkLst>
        </pc:picChg>
        <pc:cxnChg chg="mod">
          <ac:chgData name="Dominique FOLLEZOUR" userId="0c1c9f5c-34fc-47ac-9043-daf10f41f688" providerId="ADAL" clId="{1604FAFF-E723-43A4-973D-AD4CE51752B8}" dt="2023-11-29T10:30:49.798" v="949" actId="1036"/>
          <ac:cxnSpMkLst>
            <pc:docMk/>
            <pc:sldMk cId="3829684162" sldId="2147474479"/>
            <ac:cxnSpMk id="9" creationId="{11030025-8CFB-BD08-2248-DA6C0243FD66}"/>
          </ac:cxnSpMkLst>
        </pc:cxnChg>
        <pc:cxnChg chg="del">
          <ac:chgData name="Dominique FOLLEZOUR" userId="0c1c9f5c-34fc-47ac-9043-daf10f41f688" providerId="ADAL" clId="{1604FAFF-E723-43A4-973D-AD4CE51752B8}" dt="2023-11-29T10:28:53.916" v="910" actId="478"/>
          <ac:cxnSpMkLst>
            <pc:docMk/>
            <pc:sldMk cId="3829684162" sldId="2147474479"/>
            <ac:cxnSpMk id="22" creationId="{F7F12A97-F39E-43E0-B890-FBDC26731430}"/>
          </ac:cxnSpMkLst>
        </pc:cxnChg>
        <pc:cxnChg chg="del">
          <ac:chgData name="Dominique FOLLEZOUR" userId="0c1c9f5c-34fc-47ac-9043-daf10f41f688" providerId="ADAL" clId="{1604FAFF-E723-43A4-973D-AD4CE51752B8}" dt="2023-11-29T10:28:54.633" v="911" actId="478"/>
          <ac:cxnSpMkLst>
            <pc:docMk/>
            <pc:sldMk cId="3829684162" sldId="2147474479"/>
            <ac:cxnSpMk id="23" creationId="{F4622B54-9ACF-8A9A-3314-4AB1036BB088}"/>
          </ac:cxnSpMkLst>
        </pc:cxnChg>
      </pc:sldChg>
    </pc:docChg>
  </pc:docChgLst>
</pc:chgInfo>
</file>

<file path=ppt/comments/modernComment_176_61D75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53C0FC-C573-4378-BF8D-5E6B432DEAF9}" authorId="{05A4C053-00F1-38D0-A5F6-C31FEA55DD32}" created="2023-08-03T11:59:22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41503902" sldId="374"/>
      <ac:picMk id="5" creationId="{722DE5DC-06DE-87E5-F159-538C6CBE267A}"/>
    </ac:deMkLst>
    <p188:txBody>
      <a:bodyPr/>
      <a:lstStyle/>
      <a:p>
        <a:r>
          <a:rPr lang="en-US"/>
          <a:t>Put a small comment also on the first two tabs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18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19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58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20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16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0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we going to do?</a:t>
            </a:r>
          </a:p>
          <a:p>
            <a:r>
              <a:rPr lang="en-US"/>
              <a:t>Create device that can report values to mobile phone and accept commands from it</a:t>
            </a:r>
            <a:endParaRPr lang="cs-CZ"/>
          </a:p>
          <a:p>
            <a:r>
              <a:rPr lang="en-US"/>
              <a:t>Example use cases: Thermostat, or any other home appliance with some sensor and some actuator</a:t>
            </a:r>
          </a:p>
          <a:p>
            <a:endParaRPr lang="en-US"/>
          </a:p>
          <a:p>
            <a:endParaRPr lang="en-US"/>
          </a:p>
          <a:p>
            <a:r>
              <a:rPr lang="cs-CZ"/>
              <a:t>How are we going to do that</a:t>
            </a:r>
            <a:r>
              <a:rPr lang="en-US"/>
              <a:t>?</a:t>
            </a:r>
            <a:br>
              <a:rPr lang="en-US"/>
            </a:br>
            <a:r>
              <a:rPr lang="cs-CZ"/>
              <a:t>We will start from empty CubeMX project and add all peripherilas that BLE Middleware rely on</a:t>
            </a:r>
            <a:r>
              <a:rPr lang="en-US"/>
              <a:t>. Then we will add some application code for sending and receiving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90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we going to do?</a:t>
            </a:r>
          </a:p>
          <a:p>
            <a:r>
              <a:rPr lang="en-US"/>
              <a:t>Create device that can report values to mobile phone and accept commands from it</a:t>
            </a:r>
            <a:endParaRPr lang="cs-CZ"/>
          </a:p>
          <a:p>
            <a:r>
              <a:rPr lang="en-US"/>
              <a:t>Example use cases: Thermostat, or any other home appliance with some sensor and some actuator</a:t>
            </a:r>
          </a:p>
          <a:p>
            <a:endParaRPr lang="en-US"/>
          </a:p>
          <a:p>
            <a:endParaRPr lang="en-US"/>
          </a:p>
          <a:p>
            <a:r>
              <a:rPr lang="cs-CZ"/>
              <a:t>How are we going to do that</a:t>
            </a:r>
            <a:r>
              <a:rPr lang="en-US"/>
              <a:t>?</a:t>
            </a:r>
            <a:br>
              <a:rPr lang="en-US"/>
            </a:br>
            <a:r>
              <a:rPr lang="cs-CZ"/>
              <a:t>We will start from empty CubeMX project and add all peripherilas that BLE Middleware rely on</a:t>
            </a:r>
            <a:r>
              <a:rPr lang="en-US"/>
              <a:t>. Then we will add some application code for sending and receiving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10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0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7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6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17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1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</a:t>
            </a:r>
            <a:br>
              <a:rPr lang="en-US"/>
            </a:br>
            <a:r>
              <a:rPr lang="en-US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4272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 userDrawn="1"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 userDrawn="1"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 userDrawn="1"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 userDrawn="1"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 userDrawn="1"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 userDrawn="1"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 userDrawn="1"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 userDrawn="1"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 userDrawn="1"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 userDrawn="1"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 userDrawn="1"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 userDrawn="1"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 userDrawn="1"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 userDrawn="1"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 userDrawn="1"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 userDrawn="1"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 userDrawn="1"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 userDrawn="1"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 userDrawn="1"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 userDrawn="1"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 userDrawn="1"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 userDrawn="1"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 userDrawn="1"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 userDrawn="1"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 userDrawn="1"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 userDrawn="1"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 userDrawn="1"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 userDrawn="1"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 userDrawn="1"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 userDrawn="1"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 userDrawn="1"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 userDrawn="1"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 userDrawn="1"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 userDrawn="1"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33052DD4-CDE3-4E33-AB80-AED4CE4AC39A}" type="datetimeFigureOut">
              <a:rPr lang="en-US" smtClean="0"/>
              <a:t>2/22/2024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microsoft.com/office/2018/10/relationships/comments" Target="../comments/modernComment_176_61D75C9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5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5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21.sv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9.pn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9.pn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hyperlink" Target="http://www.st.com/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eo.st.com/toolbox/shortcuts/" TargetMode="Externa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hyperlink" Target="https://brandportal.st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25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25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11" Type="http://schemas.openxmlformats.org/officeDocument/2006/relationships/image" Target="../media/image12.svg"/><Relationship Id="rId5" Type="http://schemas.openxmlformats.org/officeDocument/2006/relationships/image" Target="../media/image29.png"/><Relationship Id="rId10" Type="http://schemas.openxmlformats.org/officeDocument/2006/relationships/image" Target="../media/image11.png"/><Relationship Id="rId4" Type="http://schemas.openxmlformats.org/officeDocument/2006/relationships/image" Target="../media/image28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237" y="1623217"/>
            <a:ext cx="10063162" cy="2702071"/>
          </a:xfrm>
        </p:spPr>
        <p:txBody>
          <a:bodyPr/>
          <a:lstStyle/>
          <a:p>
            <a:pPr algn="ctr"/>
            <a:r>
              <a:rPr lang="en-US" sz="3200" dirty="0"/>
              <a:t>#3 How to create a basic </a:t>
            </a:r>
            <a:r>
              <a:rPr lang="fr-FR" sz="3200" dirty="0"/>
              <a:t>Bluetooth</a:t>
            </a:r>
            <a:r>
              <a:rPr lang="fr-FR" sz="3200" baseline="30000" dirty="0"/>
              <a:t>®</a:t>
            </a:r>
            <a:r>
              <a:rPr lang="fr-FR" sz="3200" dirty="0"/>
              <a:t> Low Energy</a:t>
            </a:r>
            <a:r>
              <a:rPr lang="en-US" sz="3200" dirty="0"/>
              <a:t> peripheral in 10 min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accent2"/>
                </a:solidFill>
              </a:rPr>
              <a:t>Click &amp; Go </a:t>
            </a:r>
            <a:endParaRPr lang="en-US" sz="32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8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00F121-B84D-6034-3BBD-97790561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STM32CubeIDE</a:t>
            </a:r>
            <a:br>
              <a:rPr lang="en-US"/>
            </a:br>
            <a:r>
              <a:rPr lang="en-US"/>
              <a:t>Open BLE_P2PServer example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D00733-0C1D-D966-09F8-F1E74882EBEF}"/>
              </a:ext>
            </a:extLst>
          </p:cNvPr>
          <p:cNvSpPr/>
          <p:nvPr/>
        </p:nvSpPr>
        <p:spPr>
          <a:xfrm>
            <a:off x="996720" y="5603193"/>
            <a:ext cx="10027534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400">
                <a:solidFill>
                  <a:schemeClr val="tx1"/>
                </a:solidFill>
              </a:rPr>
              <a:t>At </a:t>
            </a:r>
            <a:r>
              <a:rPr lang="fr-FR" sz="1400" err="1">
                <a:solidFill>
                  <a:schemeClr val="tx1"/>
                </a:solidFill>
              </a:rPr>
              <a:t>this</a:t>
            </a:r>
            <a:r>
              <a:rPr lang="fr-FR" sz="1400">
                <a:solidFill>
                  <a:schemeClr val="tx1"/>
                </a:solidFill>
              </a:rPr>
              <a:t> stage, Default BLE_P2PServer project source code </a:t>
            </a:r>
            <a:r>
              <a:rPr lang="fr-FR" sz="1400" err="1">
                <a:solidFill>
                  <a:schemeClr val="tx1"/>
                </a:solidFill>
              </a:rPr>
              <a:t>is</a:t>
            </a:r>
            <a:r>
              <a:rPr lang="fr-FR" sz="1400">
                <a:solidFill>
                  <a:schemeClr val="tx1"/>
                </a:solidFill>
              </a:rPr>
              <a:t> </a:t>
            </a:r>
            <a:r>
              <a:rPr lang="fr-FR" sz="1400" err="1">
                <a:solidFill>
                  <a:schemeClr val="tx1"/>
                </a:solidFill>
              </a:rPr>
              <a:t>ready</a:t>
            </a:r>
            <a:r>
              <a:rPr lang="fr-FR" sz="1400">
                <a:solidFill>
                  <a:schemeClr val="tx1"/>
                </a:solidFill>
              </a:rPr>
              <a:t> to </a:t>
            </a:r>
            <a:r>
              <a:rPr lang="fr-FR" sz="1400" err="1">
                <a:solidFill>
                  <a:schemeClr val="tx1"/>
                </a:solidFill>
              </a:rPr>
              <a:t>be</a:t>
            </a:r>
            <a:r>
              <a:rPr lang="fr-FR" sz="1400">
                <a:solidFill>
                  <a:schemeClr val="tx1"/>
                </a:solidFill>
              </a:rPr>
              <a:t> </a:t>
            </a:r>
            <a:r>
              <a:rPr lang="fr-FR" sz="1400" err="1">
                <a:solidFill>
                  <a:schemeClr val="tx1"/>
                </a:solidFill>
              </a:rPr>
              <a:t>modified</a:t>
            </a:r>
            <a:r>
              <a:rPr lang="fr-FR" sz="1400">
                <a:solidFill>
                  <a:schemeClr val="tx1"/>
                </a:solidFill>
              </a:rPr>
              <a:t>, </a:t>
            </a:r>
            <a:r>
              <a:rPr lang="fr-FR" sz="1400" err="1">
                <a:solidFill>
                  <a:schemeClr val="tx1"/>
                </a:solidFill>
              </a:rPr>
              <a:t>built</a:t>
            </a:r>
            <a:r>
              <a:rPr lang="fr-FR" sz="1400">
                <a:solidFill>
                  <a:schemeClr val="tx1"/>
                </a:solidFill>
              </a:rPr>
              <a:t> and flash </a:t>
            </a:r>
            <a:r>
              <a:rPr lang="fr-FR" sz="1400" err="1">
                <a:solidFill>
                  <a:schemeClr val="tx1"/>
                </a:solidFill>
              </a:rPr>
              <a:t>using</a:t>
            </a:r>
            <a:r>
              <a:rPr lang="fr-FR" sz="1400">
                <a:solidFill>
                  <a:schemeClr val="tx1"/>
                </a:solidFill>
              </a:rPr>
              <a:t> STM32CubeIDE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4D2203E-3D4B-0725-5531-C74CF7E8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1968C-4DE8-E2BD-8E27-FD85F561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61" y="1903320"/>
            <a:ext cx="2665416" cy="26557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BB852C-2178-7737-5F92-27D56E02B6B0}"/>
              </a:ext>
            </a:extLst>
          </p:cNvPr>
          <p:cNvSpPr/>
          <p:nvPr/>
        </p:nvSpPr>
        <p:spPr>
          <a:xfrm>
            <a:off x="2312497" y="4254160"/>
            <a:ext cx="666028" cy="2578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87737AB0-526B-BCE5-4306-27F4FB57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58" y="3765009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066E3-4460-6EEE-0ED5-4CB8AD65DAF4}"/>
              </a:ext>
            </a:extLst>
          </p:cNvPr>
          <p:cNvSpPr/>
          <p:nvPr/>
        </p:nvSpPr>
        <p:spPr>
          <a:xfrm>
            <a:off x="2312497" y="3861237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D05C53-3A33-1477-39A4-7B4F3C4B1534}"/>
              </a:ext>
            </a:extLst>
          </p:cNvPr>
          <p:cNvSpPr/>
          <p:nvPr/>
        </p:nvSpPr>
        <p:spPr>
          <a:xfrm>
            <a:off x="3807048" y="3250391"/>
            <a:ext cx="941293" cy="40733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5A265-6B0C-FA06-2C39-B55FEE366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13" y="1860663"/>
            <a:ext cx="6542907" cy="34452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5D2A6C-60DA-E258-F5B9-BBA852E1A8C9}"/>
              </a:ext>
            </a:extLst>
          </p:cNvPr>
          <p:cNvSpPr/>
          <p:nvPr/>
        </p:nvSpPr>
        <p:spPr>
          <a:xfrm>
            <a:off x="4977913" y="2494429"/>
            <a:ext cx="1369099" cy="1075765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284371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12115-0D3E-5826-048F-83699250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1" y="1636042"/>
            <a:ext cx="2795818" cy="34969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00F121-B84D-6034-3BBD-97790561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customize this BLE_p2pServer</a:t>
            </a:r>
            <a:br>
              <a:rPr lang="en-US"/>
            </a:b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D00733-0C1D-D966-09F8-F1E74882EBEF}"/>
              </a:ext>
            </a:extLst>
          </p:cNvPr>
          <p:cNvSpPr/>
          <p:nvPr/>
        </p:nvSpPr>
        <p:spPr>
          <a:xfrm>
            <a:off x="1023614" y="5603193"/>
            <a:ext cx="10027534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400">
                <a:solidFill>
                  <a:schemeClr val="tx1"/>
                </a:solidFill>
              </a:rPr>
              <a:t>Double click on .</a:t>
            </a:r>
            <a:r>
              <a:rPr lang="fr-FR" sz="1400" err="1">
                <a:solidFill>
                  <a:schemeClr val="tx1"/>
                </a:solidFill>
              </a:rPr>
              <a:t>ioc</a:t>
            </a:r>
            <a:r>
              <a:rPr lang="fr-FR" sz="1400">
                <a:solidFill>
                  <a:schemeClr val="tx1"/>
                </a:solidFill>
              </a:rPr>
              <a:t> file to Open CubeMx graphical interface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4D2203E-3D4B-0725-5531-C74CF7E8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87737AB0-526B-BCE5-4306-27F4FB57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40" y="4668888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066E3-4460-6EEE-0ED5-4CB8AD65DAF4}"/>
              </a:ext>
            </a:extLst>
          </p:cNvPr>
          <p:cNvSpPr/>
          <p:nvPr/>
        </p:nvSpPr>
        <p:spPr>
          <a:xfrm>
            <a:off x="2278879" y="4765116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D05C53-3A33-1477-39A4-7B4F3C4B1534}"/>
              </a:ext>
            </a:extLst>
          </p:cNvPr>
          <p:cNvSpPr/>
          <p:nvPr/>
        </p:nvSpPr>
        <p:spPr>
          <a:xfrm>
            <a:off x="3807048" y="3250391"/>
            <a:ext cx="941293" cy="40733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48A082-0321-4997-2364-6CAED27C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706" y="4900933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048D45-23FF-156F-6B6C-19F4BB1B1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05" y="1435570"/>
            <a:ext cx="6298927" cy="38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3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14E03E-65B2-F6EA-C040-4F3F5A15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66" y="1258453"/>
            <a:ext cx="5755254" cy="53542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Local Name</a:t>
            </a:r>
            <a:endParaRPr lang="fr-FR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36" y="1682568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3252142" y="1778367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2870134" y="2010250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1523353" y="4881231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1921749" y="5019130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6796443" y="4030594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8317282" y="3990646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27" y="5062337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197" y="3910212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CF21D-3C08-93A1-482E-8B0414F99B98}"/>
              </a:ext>
            </a:extLst>
          </p:cNvPr>
          <p:cNvGrpSpPr/>
          <p:nvPr/>
        </p:nvGrpSpPr>
        <p:grpSpPr>
          <a:xfrm>
            <a:off x="4073413" y="4514194"/>
            <a:ext cx="5827121" cy="1029395"/>
            <a:chOff x="2836134" y="4417966"/>
            <a:chExt cx="5827121" cy="10293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836134" y="5273922"/>
              <a:ext cx="2328891" cy="17343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284926" y="4920821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829" y="4843434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2AC2D3-3269-2977-8B74-0D6FA1EAAC24}"/>
                </a:ext>
              </a:extLst>
            </p:cNvPr>
            <p:cNvSpPr/>
            <p:nvPr/>
          </p:nvSpPr>
          <p:spPr>
            <a:xfrm>
              <a:off x="5936391" y="4417966"/>
              <a:ext cx="2726864" cy="4073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1000">
                  <a:solidFill>
                    <a:schemeClr val="tx1"/>
                  </a:solidFill>
                </a:rPr>
                <a:t>          Local Name must </a:t>
              </a:r>
              <a:r>
                <a:rPr lang="fr-FR" sz="1000" err="1">
                  <a:solidFill>
                    <a:schemeClr val="tx1"/>
                  </a:solidFill>
                </a:rPr>
                <a:t>be</a:t>
              </a:r>
              <a:r>
                <a:rPr lang="fr-FR" sz="1000">
                  <a:solidFill>
                    <a:schemeClr val="tx1"/>
                  </a:solidFill>
                </a:rPr>
                <a:t> &lt; 11</a:t>
              </a:r>
            </a:p>
            <a:p>
              <a:pPr algn="ctr">
                <a:buClr>
                  <a:schemeClr val="bg1"/>
                </a:buClr>
              </a:pPr>
              <a:r>
                <a:rPr lang="fr-FR" sz="1000" err="1">
                  <a:solidFill>
                    <a:schemeClr val="tx1"/>
                  </a:solidFill>
                </a:rPr>
                <a:t>CubeMx</a:t>
              </a:r>
              <a:r>
                <a:rPr lang="fr-FR" sz="1000">
                  <a:solidFill>
                    <a:schemeClr val="tx1"/>
                  </a:solidFill>
                </a:rPr>
                <a:t> contraints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7E63535-D866-DC65-35B6-8021DD188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937431" y="4503776"/>
            <a:ext cx="487149" cy="43588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DE440E1-D952-B284-9B0F-67D12CE84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C6F7FA-7AAA-4181-D1C9-C21C8AC6F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203" y="5239255"/>
            <a:ext cx="4785124" cy="14211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F12A97-F39E-43E0-B890-FBDC26731430}"/>
              </a:ext>
            </a:extLst>
          </p:cNvPr>
          <p:cNvCxnSpPr/>
          <p:nvPr/>
        </p:nvCxnSpPr>
        <p:spPr>
          <a:xfrm flipV="1">
            <a:off x="6423535" y="5266004"/>
            <a:ext cx="975292" cy="173439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622B54-9ACF-8A9A-3314-4AB1036BB088}"/>
              </a:ext>
            </a:extLst>
          </p:cNvPr>
          <p:cNvCxnSpPr>
            <a:cxnSpLocks/>
          </p:cNvCxnSpPr>
          <p:nvPr/>
        </p:nvCxnSpPr>
        <p:spPr>
          <a:xfrm>
            <a:off x="6423535" y="5508737"/>
            <a:ext cx="811593" cy="1178371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ED72B91-C0A6-EE14-68A2-948FD619AE98}"/>
              </a:ext>
            </a:extLst>
          </p:cNvPr>
          <p:cNvSpPr/>
          <p:nvPr/>
        </p:nvSpPr>
        <p:spPr>
          <a:xfrm>
            <a:off x="10891776" y="6367805"/>
            <a:ext cx="912297" cy="2925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20EFF6E-5859-BBEC-FD22-82BF2A5B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EDFB39-D6A2-9A4A-969A-0BE1C4E98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34" y="887586"/>
            <a:ext cx="6355083" cy="57508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Device Name</a:t>
            </a:r>
            <a:endParaRPr lang="fr-FR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72" y="1287231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2266673" y="1408474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1810987" y="1676359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453690" y="4806840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852086" y="4944739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4903221" y="3847200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6424060" y="3807252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8990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45" y="3461696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3632-D3E9-B0C9-3C6F-65505C53CD69}"/>
              </a:ext>
            </a:extLst>
          </p:cNvPr>
          <p:cNvGrpSpPr/>
          <p:nvPr/>
        </p:nvGrpSpPr>
        <p:grpSpPr>
          <a:xfrm>
            <a:off x="1584922" y="5870462"/>
            <a:ext cx="4337074" cy="688481"/>
            <a:chOff x="1316274" y="5120695"/>
            <a:chExt cx="4337074" cy="6884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957158" y="5519806"/>
              <a:ext cx="2468729" cy="17140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345438" y="5201129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353" y="5120695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318723-F41B-3871-5A02-C5697A680F25}"/>
                </a:ext>
              </a:extLst>
            </p:cNvPr>
            <p:cNvSpPr/>
            <p:nvPr/>
          </p:nvSpPr>
          <p:spPr>
            <a:xfrm>
              <a:off x="1316274" y="5401841"/>
              <a:ext cx="1534503" cy="4073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1000">
                  <a:solidFill>
                    <a:schemeClr val="tx1"/>
                  </a:solidFill>
                </a:rPr>
                <a:t>set </a:t>
              </a:r>
              <a:r>
                <a:rPr lang="fr-FR" sz="1000" err="1">
                  <a:solidFill>
                    <a:schemeClr val="tx1"/>
                  </a:solidFill>
                </a:rPr>
                <a:t>same</a:t>
              </a:r>
              <a:r>
                <a:rPr lang="fr-FR" sz="1000">
                  <a:solidFill>
                    <a:schemeClr val="tx1"/>
                  </a:solidFill>
                </a:rPr>
                <a:t> </a:t>
              </a:r>
              <a:r>
                <a:rPr lang="fr-FR" sz="1000" err="1">
                  <a:solidFill>
                    <a:schemeClr val="tx1"/>
                  </a:solidFill>
                </a:rPr>
                <a:t>Device</a:t>
              </a:r>
              <a:r>
                <a:rPr lang="fr-FR" sz="1000">
                  <a:solidFill>
                    <a:schemeClr val="tx1"/>
                  </a:solidFill>
                </a:rPr>
                <a:t> </a:t>
              </a:r>
              <a:r>
                <a:rPr lang="fr-FR" sz="1000" err="1">
                  <a:solidFill>
                    <a:schemeClr val="tx1"/>
                  </a:solidFill>
                </a:rPr>
                <a:t>name</a:t>
              </a:r>
              <a:r>
                <a:rPr lang="fr-FR" sz="1000">
                  <a:solidFill>
                    <a:schemeClr val="tx1"/>
                  </a:solidFill>
                </a:rPr>
                <a:t> =</a:t>
              </a:r>
            </a:p>
            <a:p>
              <a:pPr algn="ctr">
                <a:buClr>
                  <a:schemeClr val="bg1"/>
                </a:buClr>
              </a:pPr>
              <a:r>
                <a:rPr lang="fr-FR" sz="1000">
                  <a:solidFill>
                    <a:schemeClr val="tx1"/>
                  </a:solidFill>
                </a:rPr>
                <a:t>Local Name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E8381-7751-1A80-36A9-03C32B058031}"/>
              </a:ext>
            </a:extLst>
          </p:cNvPr>
          <p:cNvSpPr/>
          <p:nvPr/>
        </p:nvSpPr>
        <p:spPr>
          <a:xfrm>
            <a:off x="6478491" y="6126826"/>
            <a:ext cx="5245635" cy="7279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200">
                <a:solidFill>
                  <a:schemeClr val="tx1"/>
                </a:solidFill>
              </a:rPr>
              <a:t>iOS displays Local Name (</a:t>
            </a:r>
            <a:r>
              <a:rPr lang="fr-FR" sz="1200" err="1">
                <a:solidFill>
                  <a:schemeClr val="tx1"/>
                </a:solidFill>
              </a:rPr>
              <a:t>advertising</a:t>
            </a:r>
            <a:r>
              <a:rPr lang="fr-FR" sz="1200">
                <a:solidFill>
                  <a:schemeClr val="tx1"/>
                </a:solidFill>
              </a:rPr>
              <a:t> data) </a:t>
            </a:r>
            <a:r>
              <a:rPr lang="fr-FR" sz="1200" err="1">
                <a:solidFill>
                  <a:schemeClr val="tx1"/>
                </a:solidFill>
              </a:rPr>
              <a:t>prior</a:t>
            </a:r>
            <a:r>
              <a:rPr lang="fr-FR" sz="1200">
                <a:solidFill>
                  <a:schemeClr val="tx1"/>
                </a:solidFill>
              </a:rPr>
              <a:t> to a 1st connexion. </a:t>
            </a:r>
          </a:p>
          <a:p>
            <a:pPr algn="ctr">
              <a:buClr>
                <a:schemeClr val="bg1"/>
              </a:buClr>
            </a:pPr>
            <a:r>
              <a:rPr lang="fr-FR" sz="1200" err="1">
                <a:solidFill>
                  <a:schemeClr val="tx1"/>
                </a:solidFill>
              </a:rPr>
              <a:t>After</a:t>
            </a:r>
            <a:r>
              <a:rPr lang="fr-FR" sz="1200">
                <a:solidFill>
                  <a:schemeClr val="tx1"/>
                </a:solidFill>
              </a:rPr>
              <a:t> a 1st connexion iOS displays </a:t>
            </a:r>
            <a:r>
              <a:rPr lang="fr-FR" sz="1200" err="1">
                <a:solidFill>
                  <a:schemeClr val="tx1"/>
                </a:solidFill>
              </a:rPr>
              <a:t>Device</a:t>
            </a:r>
            <a:r>
              <a:rPr lang="fr-FR" sz="1200">
                <a:solidFill>
                  <a:schemeClr val="tx1"/>
                </a:solidFill>
              </a:rPr>
              <a:t> </a:t>
            </a:r>
            <a:r>
              <a:rPr lang="fr-FR" sz="1200" err="1">
                <a:solidFill>
                  <a:schemeClr val="tx1"/>
                </a:solidFill>
              </a:rPr>
              <a:t>name</a:t>
            </a:r>
            <a:r>
              <a:rPr lang="fr-FR" sz="1200">
                <a:solidFill>
                  <a:schemeClr val="tx1"/>
                </a:solidFill>
              </a:rPr>
              <a:t> (</a:t>
            </a:r>
            <a:r>
              <a:rPr lang="fr-FR" sz="1200" err="1">
                <a:solidFill>
                  <a:schemeClr val="tx1"/>
                </a:solidFill>
              </a:rPr>
              <a:t>thanks</a:t>
            </a:r>
            <a:r>
              <a:rPr lang="fr-FR" sz="1200">
                <a:solidFill>
                  <a:schemeClr val="tx1"/>
                </a:solidFill>
              </a:rPr>
              <a:t> to look up table : </a:t>
            </a:r>
            <a:r>
              <a:rPr lang="fr-FR" sz="1200" err="1">
                <a:solidFill>
                  <a:schemeClr val="tx1"/>
                </a:solidFill>
              </a:rPr>
              <a:t>associates</a:t>
            </a:r>
            <a:r>
              <a:rPr lang="fr-FR" sz="1200">
                <a:solidFill>
                  <a:schemeClr val="tx1"/>
                </a:solidFill>
              </a:rPr>
              <a:t> BLE MAC @ &amp; </a:t>
            </a:r>
            <a:r>
              <a:rPr lang="fr-FR" sz="1200" err="1">
                <a:solidFill>
                  <a:schemeClr val="tx1"/>
                </a:solidFill>
              </a:rPr>
              <a:t>Device</a:t>
            </a:r>
            <a:r>
              <a:rPr lang="fr-FR" sz="1200">
                <a:solidFill>
                  <a:schemeClr val="tx1"/>
                </a:solidFill>
              </a:rPr>
              <a:t> Name)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AB8ABB-2940-9906-C178-2B9E797E80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C0D17C-132F-2280-21C3-098D33032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952" y="3055716"/>
            <a:ext cx="4312644" cy="22819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849126-F980-30A4-2579-BAFD52F7E495}"/>
              </a:ext>
            </a:extLst>
          </p:cNvPr>
          <p:cNvCxnSpPr>
            <a:cxnSpLocks/>
          </p:cNvCxnSpPr>
          <p:nvPr/>
        </p:nvCxnSpPr>
        <p:spPr>
          <a:xfrm flipV="1">
            <a:off x="5726209" y="3182000"/>
            <a:ext cx="1886845" cy="3143547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9C31F1-35D8-D05F-66CC-D9AF07DC8223}"/>
              </a:ext>
            </a:extLst>
          </p:cNvPr>
          <p:cNvCxnSpPr>
            <a:cxnSpLocks/>
          </p:cNvCxnSpPr>
          <p:nvPr/>
        </p:nvCxnSpPr>
        <p:spPr>
          <a:xfrm flipV="1">
            <a:off x="5726209" y="5337713"/>
            <a:ext cx="1917173" cy="1057128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6336-6044-8F74-8B5C-7D13FBA0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7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30ADD2-6304-C75E-4F88-EB5FBE90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6" y="2317952"/>
            <a:ext cx="6095579" cy="13913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62D03-22FE-B5ED-D23C-3564F6F95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647" y="3427329"/>
            <a:ext cx="4914900" cy="15906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6539A5-D26D-14E8-35B5-BEA7130F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Generation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D3266B-AA4B-EAF4-7856-D951283FE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7EDBD7-705D-445A-7C44-562B298A3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850" y="4276657"/>
            <a:ext cx="5391150" cy="2009775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80E93340-0EED-CAA8-3CAF-3D4E7565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89" y="2566040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C95EAFF-58D8-346E-1131-340B635B639F}"/>
              </a:ext>
            </a:extLst>
          </p:cNvPr>
          <p:cNvSpPr/>
          <p:nvPr/>
        </p:nvSpPr>
        <p:spPr>
          <a:xfrm>
            <a:off x="2701974" y="2658740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DD8E8-642F-E435-195C-1F43CD53B332}"/>
              </a:ext>
            </a:extLst>
          </p:cNvPr>
          <p:cNvSpPr/>
          <p:nvPr/>
        </p:nvSpPr>
        <p:spPr>
          <a:xfrm>
            <a:off x="2129335" y="2613379"/>
            <a:ext cx="263847" cy="2452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D6F280-ECDD-4B6D-554B-EA9595846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02" y="399217"/>
            <a:ext cx="1954232" cy="14070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B290C8-0694-BFC9-F940-F2DCA112FE74}"/>
              </a:ext>
            </a:extLst>
          </p:cNvPr>
          <p:cNvCxnSpPr>
            <a:cxnSpLocks/>
          </p:cNvCxnSpPr>
          <p:nvPr/>
        </p:nvCxnSpPr>
        <p:spPr>
          <a:xfrm flipH="1" flipV="1">
            <a:off x="1794315" y="1755292"/>
            <a:ext cx="335020" cy="880042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47EC59-21C6-A32E-FE34-E3BE7E7022D9}"/>
              </a:ext>
            </a:extLst>
          </p:cNvPr>
          <p:cNvCxnSpPr>
            <a:cxnSpLocks/>
          </p:cNvCxnSpPr>
          <p:nvPr/>
        </p:nvCxnSpPr>
        <p:spPr>
          <a:xfrm flipV="1">
            <a:off x="2393182" y="1746990"/>
            <a:ext cx="1361152" cy="888344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FE599F6-FC04-FAC9-51EA-17F7B2828D2A}"/>
              </a:ext>
            </a:extLst>
          </p:cNvPr>
          <p:cNvSpPr/>
          <p:nvPr/>
        </p:nvSpPr>
        <p:spPr>
          <a:xfrm>
            <a:off x="2306586" y="721199"/>
            <a:ext cx="797072" cy="8047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0496AE-D41C-38A6-D429-E87F3736E034}"/>
              </a:ext>
            </a:extLst>
          </p:cNvPr>
          <p:cNvSpPr/>
          <p:nvPr/>
        </p:nvSpPr>
        <p:spPr>
          <a:xfrm>
            <a:off x="5539310" y="4646203"/>
            <a:ext cx="997556" cy="2946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42" name="Arrow: Bent-Up 41">
            <a:extLst>
              <a:ext uri="{FF2B5EF4-FFF2-40B4-BE49-F238E27FC236}">
                <a16:creationId xmlns:a16="http://schemas.microsoft.com/office/drawing/2014/main" id="{299749EF-2B3A-AA1B-2F31-E024EFEB8AE0}"/>
              </a:ext>
            </a:extLst>
          </p:cNvPr>
          <p:cNvSpPr/>
          <p:nvPr/>
        </p:nvSpPr>
        <p:spPr>
          <a:xfrm rot="5400000">
            <a:off x="1676593" y="3731863"/>
            <a:ext cx="812800" cy="807658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B5F9D76C-8E4B-8616-2D68-960185D01A86}"/>
              </a:ext>
            </a:extLst>
          </p:cNvPr>
          <p:cNvSpPr/>
          <p:nvPr/>
        </p:nvSpPr>
        <p:spPr>
          <a:xfrm rot="5400000">
            <a:off x="5855430" y="4999770"/>
            <a:ext cx="812800" cy="807658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1600BC-BC9B-745C-79EC-2D8C2B5B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50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3" grpId="0" animBg="1"/>
      <p:bldP spid="41" grpId="0" animBg="1"/>
      <p:bldP spid="42" grpId="0" animBg="1"/>
      <p:bldP spid="4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2FADA1-36F9-8518-A8D1-7039F3A9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098" b="24009"/>
          <a:stretch/>
        </p:blipFill>
        <p:spPr>
          <a:xfrm>
            <a:off x="335258" y="1369124"/>
            <a:ext cx="4364486" cy="21338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and flash modified project </a:t>
            </a:r>
            <a:endParaRPr lang="fr-FR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0D520FCB-6416-CA67-798A-1FD4FBB4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87" y="982586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418B733-FA8D-13CF-EDC7-61A501924192}"/>
              </a:ext>
            </a:extLst>
          </p:cNvPr>
          <p:cNvSpPr/>
          <p:nvPr/>
        </p:nvSpPr>
        <p:spPr>
          <a:xfrm>
            <a:off x="2254553" y="1058053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92C08-A460-2EDF-E179-C66360241821}"/>
              </a:ext>
            </a:extLst>
          </p:cNvPr>
          <p:cNvSpPr txBox="1"/>
          <p:nvPr/>
        </p:nvSpPr>
        <p:spPr>
          <a:xfrm>
            <a:off x="2522239" y="1045239"/>
            <a:ext cx="643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Build</a:t>
            </a:r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709EA-A8F2-451D-1B60-DB2A8AB0F81C}"/>
              </a:ext>
            </a:extLst>
          </p:cNvPr>
          <p:cNvSpPr txBox="1"/>
          <p:nvPr/>
        </p:nvSpPr>
        <p:spPr>
          <a:xfrm>
            <a:off x="1297641" y="1659450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8ED559-5393-16A8-6681-47C915069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20"/>
          <a:stretch/>
        </p:blipFill>
        <p:spPr>
          <a:xfrm>
            <a:off x="1075134" y="4069447"/>
            <a:ext cx="3429631" cy="14479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B7B6DB-1EB5-BA42-E8EE-BA75A3EB9C83}"/>
              </a:ext>
            </a:extLst>
          </p:cNvPr>
          <p:cNvCxnSpPr>
            <a:cxnSpLocks/>
          </p:cNvCxnSpPr>
          <p:nvPr/>
        </p:nvCxnSpPr>
        <p:spPr>
          <a:xfrm>
            <a:off x="2615453" y="3583641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AA6C87A-4F5E-EDB8-AEAA-D8EE8ABB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0" b="24009"/>
          <a:stretch/>
        </p:blipFill>
        <p:spPr>
          <a:xfrm>
            <a:off x="5826246" y="1540147"/>
            <a:ext cx="5279336" cy="2133835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711A4A43-103A-77C7-5C07-95623254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42" y="1225619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683ED071-6043-7FFA-F51D-A21281E16EBC}"/>
              </a:ext>
            </a:extLst>
          </p:cNvPr>
          <p:cNvSpPr/>
          <p:nvPr/>
        </p:nvSpPr>
        <p:spPr>
          <a:xfrm>
            <a:off x="8912608" y="1301086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C057F1-197B-34C8-893A-68E5CF48CC0E}"/>
              </a:ext>
            </a:extLst>
          </p:cNvPr>
          <p:cNvSpPr txBox="1"/>
          <p:nvPr/>
        </p:nvSpPr>
        <p:spPr>
          <a:xfrm>
            <a:off x="8718282" y="1824938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0BB27-74C5-9FFC-E050-09D612E62215}"/>
              </a:ext>
            </a:extLst>
          </p:cNvPr>
          <p:cNvSpPr txBox="1"/>
          <p:nvPr/>
        </p:nvSpPr>
        <p:spPr>
          <a:xfrm>
            <a:off x="9137445" y="1269414"/>
            <a:ext cx="16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Flash</a:t>
            </a:r>
            <a:endParaRPr lang="fr-FR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480AA86-5F31-03BB-8994-51455DC815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281"/>
          <a:stretch/>
        </p:blipFill>
        <p:spPr>
          <a:xfrm>
            <a:off x="5725395" y="4138332"/>
            <a:ext cx="3562600" cy="17219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4978BA-FEE1-A1DA-340E-5D221584B2AF}"/>
              </a:ext>
            </a:extLst>
          </p:cNvPr>
          <p:cNvSpPr txBox="1"/>
          <p:nvPr/>
        </p:nvSpPr>
        <p:spPr>
          <a:xfrm>
            <a:off x="6087143" y="5063068"/>
            <a:ext cx="851539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A0D403-7B11-1DE7-A2F9-7BDFE0F8A772}"/>
              </a:ext>
            </a:extLst>
          </p:cNvPr>
          <p:cNvCxnSpPr>
            <a:cxnSpLocks/>
          </p:cNvCxnSpPr>
          <p:nvPr/>
        </p:nvCxnSpPr>
        <p:spPr>
          <a:xfrm>
            <a:off x="6627158" y="3768538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36852E-9639-DEB8-87C3-9EEF7A5987A4}"/>
              </a:ext>
            </a:extLst>
          </p:cNvPr>
          <p:cNvCxnSpPr>
            <a:cxnSpLocks/>
          </p:cNvCxnSpPr>
          <p:nvPr/>
        </p:nvCxnSpPr>
        <p:spPr>
          <a:xfrm>
            <a:off x="9349929" y="4984443"/>
            <a:ext cx="231100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7B6812B-EEBB-4C0A-5E4A-0916BD50C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395" y="5881646"/>
            <a:ext cx="3562600" cy="8572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37465F-D88E-948F-C7F7-A080F6D06735}"/>
              </a:ext>
            </a:extLst>
          </p:cNvPr>
          <p:cNvSpPr txBox="1"/>
          <p:nvPr/>
        </p:nvSpPr>
        <p:spPr>
          <a:xfrm>
            <a:off x="8782158" y="6498700"/>
            <a:ext cx="505838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BDC58F-6C1B-2A6B-5BB1-9B12B048BB3C}"/>
              </a:ext>
            </a:extLst>
          </p:cNvPr>
          <p:cNvSpPr/>
          <p:nvPr/>
        </p:nvSpPr>
        <p:spPr>
          <a:xfrm>
            <a:off x="7909833" y="4925300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1709FAB-DEC1-F54D-0F4A-BF9433BE5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2623" y="4512845"/>
            <a:ext cx="2003891" cy="8360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58349B-BE17-9AF5-FD11-2F5AC4008DC6}"/>
              </a:ext>
            </a:extLst>
          </p:cNvPr>
          <p:cNvSpPr txBox="1"/>
          <p:nvPr/>
        </p:nvSpPr>
        <p:spPr>
          <a:xfrm>
            <a:off x="9720141" y="5029450"/>
            <a:ext cx="1752291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52BBB8-258B-330A-C390-C86D8D3DDBFE}"/>
              </a:ext>
            </a:extLst>
          </p:cNvPr>
          <p:cNvSpPr/>
          <p:nvPr/>
        </p:nvSpPr>
        <p:spPr>
          <a:xfrm>
            <a:off x="5826246" y="1160616"/>
            <a:ext cx="1414995" cy="3167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200" b="1">
                <a:solidFill>
                  <a:schemeClr val="tx1"/>
                </a:solidFill>
              </a:rPr>
              <a:t>Plug the board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10A0DDA-62F7-1E90-1B0D-47F47C9524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7F64-B0F5-F053-7D20-865F6A19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5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2" grpId="0" animBg="1"/>
      <p:bldP spid="29" grpId="0" animBg="1"/>
      <p:bldP spid="30" grpId="0" animBg="1"/>
      <p:bldP spid="33" grpId="0"/>
      <p:bldP spid="36" grpId="0" animBg="1"/>
      <p:bldP spid="42" grpId="0" animBg="1"/>
      <p:bldP spid="43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your first STM32WBA55 project running!</a:t>
            </a:r>
            <a:endParaRPr lang="fr-FR" dirty="0"/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DB28796-6F3B-2A9D-E71E-A6397D5C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8" y="1992583"/>
            <a:ext cx="4201754" cy="33799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023347-FEED-CF16-6DE2-BC6B54C3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538385">
            <a:off x="4262049" y="2404123"/>
            <a:ext cx="2208853" cy="1622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849628-D4B8-E22B-80FD-ABCBAFDDB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84" y="5141455"/>
            <a:ext cx="2544638" cy="4874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336FB8-020E-6211-4B64-C78B6E81CCDE}"/>
              </a:ext>
            </a:extLst>
          </p:cNvPr>
          <p:cNvSpPr txBox="1"/>
          <p:nvPr/>
        </p:nvSpPr>
        <p:spPr>
          <a:xfrm>
            <a:off x="7605183" y="4639076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pic>
        <p:nvPicPr>
          <p:cNvPr id="28" name="Picture 2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32C5047-A439-07D5-7A28-8F68B270A3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8260216" y="1472821"/>
            <a:ext cx="1537198" cy="3288097"/>
          </a:xfrm>
          <a:prstGeom prst="rect">
            <a:avLst/>
          </a:prstGeom>
        </p:spPr>
      </p:pic>
      <p:pic>
        <p:nvPicPr>
          <p:cNvPr id="29" name="Picture 28" descr="A blue box with tools and a logo&#10;&#10;Description automatically generated">
            <a:extLst>
              <a:ext uri="{FF2B5EF4-FFF2-40B4-BE49-F238E27FC236}">
                <a16:creationId xmlns:a16="http://schemas.microsoft.com/office/drawing/2014/main" id="{BCF0EB3B-3695-82F5-9A27-8A4F8722B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11" y="2524624"/>
            <a:ext cx="1022208" cy="10152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476F50-F330-215B-74D1-821D3F5F83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286DA2-3497-378F-FADB-1A64D8B28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39708">
            <a:off x="5624756" y="2554475"/>
            <a:ext cx="2208853" cy="162212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BBE31C5-394B-07AC-DC4B-7975EE5C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9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8592A9-4691-E029-C9D1-257A584F7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1891060" y="872037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BE4C3FE8-5CE8-7AEA-E167-0C6AD33C33E4}"/>
              </a:ext>
            </a:extLst>
          </p:cNvPr>
          <p:cNvSpPr/>
          <p:nvPr/>
        </p:nvSpPr>
        <p:spPr>
          <a:xfrm>
            <a:off x="1391432" y="1379491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9351C-0D84-6FCF-23F6-6D44CB2A47AD}"/>
              </a:ext>
            </a:extLst>
          </p:cNvPr>
          <p:cNvSpPr/>
          <p:nvPr/>
        </p:nvSpPr>
        <p:spPr>
          <a:xfrm>
            <a:off x="2132344" y="5988636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/>
              <a:t>click on device </a:t>
            </a:r>
            <a:endParaRPr lang="en-US" sz="140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55EE99C7-A158-D067-7CBF-8B0E882F1CB9}"/>
              </a:ext>
            </a:extLst>
          </p:cNvPr>
          <p:cNvSpPr/>
          <p:nvPr/>
        </p:nvSpPr>
        <p:spPr>
          <a:xfrm>
            <a:off x="6512322" y="1369019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2</a:t>
            </a:r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7008409" y="747292"/>
            <a:ext cx="2544131" cy="5441946"/>
          </a:xfrm>
          <a:prstGeom prst="rect">
            <a:avLst/>
          </a:prstGeom>
        </p:spPr>
      </p:pic>
      <p:pic>
        <p:nvPicPr>
          <p:cNvPr id="43" name="Picture 42" descr="A screenshot of a phone&#10;&#10;Description automatically generated">
            <a:extLst>
              <a:ext uri="{FF2B5EF4-FFF2-40B4-BE49-F238E27FC236}">
                <a16:creationId xmlns:a16="http://schemas.microsoft.com/office/drawing/2014/main" id="{7DC9F6EE-6D82-E772-DA3D-31E13FE2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54" y="1743510"/>
            <a:ext cx="2019860" cy="348315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F74269-28E4-C61F-2D26-EC407604406F}"/>
              </a:ext>
            </a:extLst>
          </p:cNvPr>
          <p:cNvSpPr txBox="1"/>
          <p:nvPr/>
        </p:nvSpPr>
        <p:spPr>
          <a:xfrm>
            <a:off x="2105016" y="3411734"/>
            <a:ext cx="2133936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err="1"/>
          </a:p>
        </p:txBody>
      </p:sp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996D4EA9-9142-E240-FA70-00AAF9DFC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21" y="1644913"/>
            <a:ext cx="2099107" cy="35837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7240721" y="3405502"/>
            <a:ext cx="2133936" cy="707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8DCB2-AF2B-B34D-844D-9E035240FEFA}"/>
              </a:ext>
            </a:extLst>
          </p:cNvPr>
          <p:cNvSpPr/>
          <p:nvPr/>
        </p:nvSpPr>
        <p:spPr>
          <a:xfrm>
            <a:off x="7309454" y="5992905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/>
              <a:t>click on </a:t>
            </a:r>
            <a:r>
              <a:rPr lang="it-IT" sz="1400" err="1"/>
              <a:t>connect</a:t>
            </a:r>
            <a:endParaRPr lang="en-US" sz="14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0DC3DD-1D92-A07F-8A78-462635E1C8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8592A9-4691-E029-C9D1-257A584F7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1891060" y="796412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BE4C3FE8-5CE8-7AEA-E167-0C6AD33C33E4}"/>
              </a:ext>
            </a:extLst>
          </p:cNvPr>
          <p:cNvSpPr/>
          <p:nvPr/>
        </p:nvSpPr>
        <p:spPr>
          <a:xfrm>
            <a:off x="1391432" y="1303866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9351C-0D84-6FCF-23F6-6D44CB2A47AD}"/>
              </a:ext>
            </a:extLst>
          </p:cNvPr>
          <p:cNvSpPr/>
          <p:nvPr/>
        </p:nvSpPr>
        <p:spPr>
          <a:xfrm>
            <a:off x="2132344" y="5913011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/>
              <a:t>access to </a:t>
            </a:r>
            <a:r>
              <a:rPr lang="it-IT" sz="1400" err="1"/>
              <a:t>profile</a:t>
            </a:r>
            <a:endParaRPr lang="en-US" sz="140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55EE99C7-A158-D067-7CBF-8B0E882F1CB9}"/>
              </a:ext>
            </a:extLst>
          </p:cNvPr>
          <p:cNvSpPr/>
          <p:nvPr/>
        </p:nvSpPr>
        <p:spPr>
          <a:xfrm>
            <a:off x="6512322" y="1293394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7008409" y="671667"/>
            <a:ext cx="2544131" cy="5441946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006D39B-5AD7-8A24-878A-213A79E03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0" y="1708287"/>
            <a:ext cx="1998381" cy="3399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163969-C238-CB4A-308A-444DC3B9DE04}"/>
              </a:ext>
            </a:extLst>
          </p:cNvPr>
          <p:cNvSpPr txBox="1"/>
          <p:nvPr/>
        </p:nvSpPr>
        <p:spPr>
          <a:xfrm>
            <a:off x="2270611" y="3937258"/>
            <a:ext cx="843294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err="1"/>
          </a:p>
        </p:txBody>
      </p:sp>
      <p:pic>
        <p:nvPicPr>
          <p:cNvPr id="7" name="Picture 6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9A1674D4-988A-42EF-B744-69E701F70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55" y="4349245"/>
            <a:ext cx="1695109" cy="13635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29335C-849E-3A5C-F427-45FB0331FB3D}"/>
              </a:ext>
            </a:extLst>
          </p:cNvPr>
          <p:cNvSpPr/>
          <p:nvPr/>
        </p:nvSpPr>
        <p:spPr>
          <a:xfrm>
            <a:off x="9044582" y="6172657"/>
            <a:ext cx="129060" cy="12203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4035F-82BD-07A7-C02B-9813047A27F7}"/>
              </a:ext>
            </a:extLst>
          </p:cNvPr>
          <p:cNvSpPr/>
          <p:nvPr/>
        </p:nvSpPr>
        <p:spPr>
          <a:xfrm>
            <a:off x="7381541" y="5921185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/>
              <a:t>control LED status on Nucleo</a:t>
            </a:r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BAA1-90F2-1747-1559-95321C790109}"/>
              </a:ext>
            </a:extLst>
          </p:cNvPr>
          <p:cNvSpPr txBox="1"/>
          <p:nvPr/>
        </p:nvSpPr>
        <p:spPr>
          <a:xfrm>
            <a:off x="10979525" y="4977233"/>
            <a:ext cx="215152" cy="2616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err="1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4F34D43E-4CDD-7C72-F323-DCBD0E5E4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71" y="1509277"/>
            <a:ext cx="2040405" cy="3467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7381541" y="4721988"/>
            <a:ext cx="742448" cy="3385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60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6BB8F2-E0F1-C366-FA95-4247E8304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2FCCEF15-1E10-E561-FEDB-7CD663CDB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7018208" y="730711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F439FA0E-E230-7A51-D8D6-D7A3CF396C50}"/>
              </a:ext>
            </a:extLst>
          </p:cNvPr>
          <p:cNvSpPr/>
          <p:nvPr/>
        </p:nvSpPr>
        <p:spPr>
          <a:xfrm>
            <a:off x="1231354" y="1278164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1FB3-050B-690A-491A-1C18955B2EE0}"/>
              </a:ext>
            </a:extLst>
          </p:cNvPr>
          <p:cNvSpPr/>
          <p:nvPr/>
        </p:nvSpPr>
        <p:spPr>
          <a:xfrm>
            <a:off x="2119912" y="5906894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err="1"/>
              <a:t>push</a:t>
            </a:r>
            <a:r>
              <a:rPr lang="it-IT" sz="1400"/>
              <a:t> button 1 and </a:t>
            </a:r>
            <a:r>
              <a:rPr lang="it-IT" sz="1400" err="1"/>
              <a:t>notify</a:t>
            </a:r>
            <a:r>
              <a:rPr lang="it-IT" sz="1400"/>
              <a:t> device</a:t>
            </a:r>
            <a:endParaRPr lang="en-US" sz="1400"/>
          </a:p>
        </p:txBody>
      </p:sp>
      <p:pic>
        <p:nvPicPr>
          <p:cNvPr id="41" name="Picture 40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3471ED18-D064-F13C-BB6D-960AF1373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1851618" y="708613"/>
            <a:ext cx="2544131" cy="5441946"/>
          </a:xfrm>
          <a:prstGeom prst="rect">
            <a:avLst/>
          </a:prstGeom>
        </p:spPr>
      </p:pic>
      <p:pic>
        <p:nvPicPr>
          <p:cNvPr id="56" name="Picture 55" descr="A screenshot of a phone&#10;&#10;Description automatically generated">
            <a:extLst>
              <a:ext uri="{FF2B5EF4-FFF2-40B4-BE49-F238E27FC236}">
                <a16:creationId xmlns:a16="http://schemas.microsoft.com/office/drawing/2014/main" id="{32752856-7AE3-4942-9EA8-426BFF67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44" y="1523819"/>
            <a:ext cx="2166022" cy="37009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3CC5ED-2EFB-CCA0-6A86-C7AE57B3266D}"/>
              </a:ext>
            </a:extLst>
          </p:cNvPr>
          <p:cNvSpPr txBox="1"/>
          <p:nvPr/>
        </p:nvSpPr>
        <p:spPr>
          <a:xfrm>
            <a:off x="2144628" y="4176501"/>
            <a:ext cx="2019653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err="1"/>
          </a:p>
        </p:txBody>
      </p:sp>
      <p:pic>
        <p:nvPicPr>
          <p:cNvPr id="59" name="Picture 5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B443143-3D5A-2B04-A30D-A57E23BF0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" y="3697141"/>
            <a:ext cx="1863939" cy="1499358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C0B437D-CE51-2A9E-818B-975E4BD58C39}"/>
              </a:ext>
            </a:extLst>
          </p:cNvPr>
          <p:cNvCxnSpPr>
            <a:cxnSpLocks/>
          </p:cNvCxnSpPr>
          <p:nvPr/>
        </p:nvCxnSpPr>
        <p:spPr>
          <a:xfrm flipV="1">
            <a:off x="1038153" y="4923570"/>
            <a:ext cx="0" cy="1249087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C0B3D8-CE9B-9990-DC95-A96CE5348223}"/>
              </a:ext>
            </a:extLst>
          </p:cNvPr>
          <p:cNvCxnSpPr>
            <a:endCxn id="14" idx="1"/>
          </p:cNvCxnSpPr>
          <p:nvPr/>
        </p:nvCxnSpPr>
        <p:spPr>
          <a:xfrm>
            <a:off x="1045029" y="6172657"/>
            <a:ext cx="1074883" cy="0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14">
            <a:extLst>
              <a:ext uri="{FF2B5EF4-FFF2-40B4-BE49-F238E27FC236}">
                <a16:creationId xmlns:a16="http://schemas.microsoft.com/office/drawing/2014/main" id="{C1F6524E-990A-3407-8B53-219A9E8D1E2A}"/>
              </a:ext>
            </a:extLst>
          </p:cNvPr>
          <p:cNvSpPr/>
          <p:nvPr/>
        </p:nvSpPr>
        <p:spPr>
          <a:xfrm>
            <a:off x="6512322" y="1369019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7BC449-371A-8A0F-97DF-59CB348B11FE}"/>
              </a:ext>
            </a:extLst>
          </p:cNvPr>
          <p:cNvSpPr/>
          <p:nvPr/>
        </p:nvSpPr>
        <p:spPr>
          <a:xfrm>
            <a:off x="7270899" y="5936606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/>
              <a:t>click on </a:t>
            </a:r>
            <a:r>
              <a:rPr lang="it-IT" sz="1400" err="1"/>
              <a:t>details</a:t>
            </a:r>
            <a:r>
              <a:rPr lang="it-IT" sz="1400"/>
              <a:t> to </a:t>
            </a:r>
            <a:r>
              <a:rPr lang="it-IT" sz="1400" err="1"/>
              <a:t>see</a:t>
            </a:r>
            <a:r>
              <a:rPr lang="it-IT" sz="1400"/>
              <a:t> bytes </a:t>
            </a:r>
            <a:r>
              <a:rPr lang="it-IT" sz="1400" err="1"/>
              <a:t>sent</a:t>
            </a:r>
            <a:r>
              <a:rPr lang="it-IT" sz="1400"/>
              <a:t>/</a:t>
            </a:r>
            <a:r>
              <a:rPr lang="it-IT" sz="1400" err="1"/>
              <a:t>received</a:t>
            </a:r>
            <a:endParaRPr lang="en-US" sz="1400"/>
          </a:p>
        </p:txBody>
      </p:sp>
      <p:pic>
        <p:nvPicPr>
          <p:cNvPr id="70" name="Picture 69" descr="A screenshot of a phone&#10;&#10;Description automatically generated">
            <a:extLst>
              <a:ext uri="{FF2B5EF4-FFF2-40B4-BE49-F238E27FC236}">
                <a16:creationId xmlns:a16="http://schemas.microsoft.com/office/drawing/2014/main" id="{F14C4AF9-58E7-8507-C77D-F99860C69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54" y="1626270"/>
            <a:ext cx="2039353" cy="34960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B04DD6E-1ADB-D0ED-58C5-B572EFDF3A0E}"/>
              </a:ext>
            </a:extLst>
          </p:cNvPr>
          <p:cNvSpPr txBox="1"/>
          <p:nvPr/>
        </p:nvSpPr>
        <p:spPr>
          <a:xfrm>
            <a:off x="8659279" y="1842228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err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EEB13E-5C8D-42A8-376A-6CD88D7B49B8}"/>
              </a:ext>
            </a:extLst>
          </p:cNvPr>
          <p:cNvSpPr txBox="1"/>
          <p:nvPr/>
        </p:nvSpPr>
        <p:spPr>
          <a:xfrm>
            <a:off x="7422891" y="4328901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err="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2C7D52F-F013-5DDF-240E-82835DFEB9CD}"/>
              </a:ext>
            </a:extLst>
          </p:cNvPr>
          <p:cNvSpPr/>
          <p:nvPr/>
        </p:nvSpPr>
        <p:spPr>
          <a:xfrm>
            <a:off x="914400" y="4805756"/>
            <a:ext cx="226881" cy="1178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5810D4-55EF-63DF-6186-23AB8504E0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EE3AB-BF15-9F71-F93D-EDCB9211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2" y="1363610"/>
            <a:ext cx="11591925" cy="4608512"/>
          </a:xfrm>
        </p:spPr>
        <p:txBody>
          <a:bodyPr/>
          <a:lstStyle/>
          <a:p>
            <a:pPr lvl="1"/>
            <a:r>
              <a:rPr lang="en-US" sz="1800" dirty="0"/>
              <a:t>STM32CubeWBA MCU package (v1.2.0 as basis  + optional patch)</a:t>
            </a:r>
          </a:p>
          <a:p>
            <a:pPr lvl="1"/>
            <a:r>
              <a:rPr lang="en-US" sz="1800" dirty="0"/>
              <a:t>IDE: STM32CubeIDE (1.14.0)</a:t>
            </a:r>
          </a:p>
          <a:p>
            <a:pPr lvl="1"/>
            <a:r>
              <a:rPr lang="en-US" sz="1800" dirty="0"/>
              <a:t>A serial terminal (e.g. TeraTerm)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ST BLE ToolBox Smartphone application</a:t>
            </a:r>
          </a:p>
          <a:p>
            <a:pPr marL="0" indent="0">
              <a:buNone/>
            </a:pPr>
            <a:endParaRPr lang="en-US" u="sng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sz="1800" dirty="0"/>
              <a:t>NUCLEO-WBA52 </a:t>
            </a:r>
          </a:p>
          <a:p>
            <a:pPr lvl="1"/>
            <a:r>
              <a:rPr lang="en-US" sz="1800" dirty="0"/>
              <a:t>USB C cable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304C0-1661-1B18-8167-8669655C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 Refresh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1634D3-7F73-948E-E42F-25C9E742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41" y="1526608"/>
            <a:ext cx="2146185" cy="1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29DAB-0F27-7478-3D5C-1DC6DC28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00" y="5211760"/>
            <a:ext cx="2544638" cy="4874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9AAE4-E6D3-60C1-5BE1-236C1705606E}"/>
              </a:ext>
            </a:extLst>
          </p:cNvPr>
          <p:cNvSpPr txBox="1"/>
          <p:nvPr/>
        </p:nvSpPr>
        <p:spPr>
          <a:xfrm>
            <a:off x="8948413" y="4873284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CD233-8A54-A3BD-1252-E3557B2E6DFF}"/>
              </a:ext>
            </a:extLst>
          </p:cNvPr>
          <p:cNvSpPr/>
          <p:nvPr/>
        </p:nvSpPr>
        <p:spPr>
          <a:xfrm>
            <a:off x="548552" y="911867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SW prerequisites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B0E1B-1833-3A24-DF6D-75A4530D2CB4}"/>
              </a:ext>
            </a:extLst>
          </p:cNvPr>
          <p:cNvSpPr/>
          <p:nvPr/>
        </p:nvSpPr>
        <p:spPr>
          <a:xfrm>
            <a:off x="560917" y="3995917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HW prerequisites</a:t>
            </a:r>
          </a:p>
        </p:txBody>
      </p:sp>
      <p:pic>
        <p:nvPicPr>
          <p:cNvPr id="15" name="Picture 1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6A72B933-B066-38AA-BAD2-AA1B70D24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6" y="3511609"/>
            <a:ext cx="2024607" cy="16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325D17-808E-1E9D-3858-92C33E282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9428">
            <a:off x="9533234" y="2819125"/>
            <a:ext cx="1638988" cy="2083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092288-C5E5-4ACC-12EE-9F55355BA5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33FB397-CE80-8D26-1B4C-0919E4CE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C1588-7B2C-E3B1-66AF-6820FBEA3B4D}"/>
              </a:ext>
            </a:extLst>
          </p:cNvPr>
          <p:cNvSpPr txBox="1"/>
          <p:nvPr/>
        </p:nvSpPr>
        <p:spPr>
          <a:xfrm>
            <a:off x="6096000" y="20133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NUCLEO STM32WBA55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4EF5F-B384-7039-D615-9A79C53F935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008448" y="5272034"/>
            <a:ext cx="1371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cs typeface="Arial"/>
              </a:rPr>
              <a:t>What’s next 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dirty="0" smtClean="0"/>
              <a:pPr/>
              <a:t>20</a:t>
            </a:fld>
            <a:endParaRPr lang="en-US"/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6C0135B5-AADE-79FF-4AC1-27F49F2B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319012"/>
            <a:ext cx="1567866" cy="8165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92C156A-A68B-E7E2-353C-82A71BD7B395}"/>
              </a:ext>
            </a:extLst>
          </p:cNvPr>
          <p:cNvSpPr/>
          <p:nvPr/>
        </p:nvSpPr>
        <p:spPr>
          <a:xfrm>
            <a:off x="557359" y="2142817"/>
            <a:ext cx="4292815" cy="44688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fr-FR" sz="1200"/>
              <a:t>start and </a:t>
            </a:r>
            <a:r>
              <a:rPr lang="fr-FR" sz="1200" err="1"/>
              <a:t>build</a:t>
            </a:r>
            <a:r>
              <a:rPr lang="fr-FR" sz="1200"/>
              <a:t> from </a:t>
            </a:r>
            <a:r>
              <a:rPr lang="fr-FR" sz="1200" err="1"/>
              <a:t>turn</a:t>
            </a:r>
            <a:r>
              <a:rPr lang="fr-FR" sz="1200"/>
              <a:t>-key server application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479B23-2FF3-6BAA-3FF1-C7AD88C71A52}"/>
              </a:ext>
            </a:extLst>
          </p:cNvPr>
          <p:cNvSpPr/>
          <p:nvPr/>
        </p:nvSpPr>
        <p:spPr>
          <a:xfrm>
            <a:off x="557359" y="3441303"/>
            <a:ext cx="4292815" cy="523869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/>
            <a:r>
              <a:rPr lang="en-US" sz="1200"/>
              <a:t>start from chipset, initialize and configure BLE server application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B864EA8-40A8-CDAA-DAD5-04B703B82766}"/>
              </a:ext>
            </a:extLst>
          </p:cNvPr>
          <p:cNvSpPr/>
          <p:nvPr/>
        </p:nvSpPr>
        <p:spPr>
          <a:xfrm>
            <a:off x="2549074" y="2792060"/>
            <a:ext cx="309384" cy="44688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31" name="Wave 30">
            <a:extLst>
              <a:ext uri="{FF2B5EF4-FFF2-40B4-BE49-F238E27FC236}">
                <a16:creationId xmlns:a16="http://schemas.microsoft.com/office/drawing/2014/main" id="{2D0276AE-0924-8898-5A3C-19717432C77C}"/>
              </a:ext>
            </a:extLst>
          </p:cNvPr>
          <p:cNvSpPr/>
          <p:nvPr/>
        </p:nvSpPr>
        <p:spPr>
          <a:xfrm>
            <a:off x="4632412" y="1873008"/>
            <a:ext cx="1275663" cy="405971"/>
          </a:xfrm>
          <a:prstGeom prst="wav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200" b="1">
                <a:solidFill>
                  <a:schemeClr val="tx1"/>
                </a:solidFill>
              </a:rPr>
              <a:t>completed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48FD96-D79C-DD47-9762-052EBA338A78}"/>
              </a:ext>
            </a:extLst>
          </p:cNvPr>
          <p:cNvSpPr txBox="1"/>
          <p:nvPr/>
        </p:nvSpPr>
        <p:spPr>
          <a:xfrm>
            <a:off x="567329" y="4253103"/>
            <a:ext cx="43368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/>
              <a:t>#1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8E959-7D53-A207-0B6F-FAA13318BD70}"/>
              </a:ext>
            </a:extLst>
          </p:cNvPr>
          <p:cNvSpPr txBox="1"/>
          <p:nvPr/>
        </p:nvSpPr>
        <p:spPr>
          <a:xfrm>
            <a:off x="1001012" y="4253102"/>
            <a:ext cx="1787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err="1"/>
              <a:t>initialize</a:t>
            </a:r>
            <a:r>
              <a:rPr lang="fr-FR" sz="1200"/>
              <a:t> your HW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C8FC93-6379-E96F-3BB8-268E0ABED7FE}"/>
              </a:ext>
            </a:extLst>
          </p:cNvPr>
          <p:cNvSpPr txBox="1"/>
          <p:nvPr/>
        </p:nvSpPr>
        <p:spPr>
          <a:xfrm>
            <a:off x="567329" y="4738970"/>
            <a:ext cx="4336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/>
              <a:t>#2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0D6B7-8102-723D-3054-466C931B246B}"/>
              </a:ext>
            </a:extLst>
          </p:cNvPr>
          <p:cNvSpPr txBox="1"/>
          <p:nvPr/>
        </p:nvSpPr>
        <p:spPr>
          <a:xfrm>
            <a:off x="1001012" y="4738969"/>
            <a:ext cx="548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/>
              <a:t>configure &amp; </a:t>
            </a:r>
            <a:r>
              <a:rPr lang="fr-FR" sz="1200">
                <a:solidFill>
                  <a:schemeClr val="accent2"/>
                </a:solidFill>
              </a:rPr>
              <a:t>understand</a:t>
            </a:r>
            <a:r>
              <a:rPr lang="fr-FR" sz="1200"/>
              <a:t> BLE settings (</a:t>
            </a:r>
            <a:r>
              <a:rPr lang="fr-FR" sz="1200">
                <a:solidFill>
                  <a:schemeClr val="accent2"/>
                </a:solidFill>
              </a:rPr>
              <a:t>Adv</a:t>
            </a:r>
            <a:r>
              <a:rPr lang="fr-FR" sz="1200"/>
              <a:t>, </a:t>
            </a:r>
            <a:r>
              <a:rPr lang="fr-FR" sz="1200">
                <a:solidFill>
                  <a:schemeClr val="accent2"/>
                </a:solidFill>
              </a:rPr>
              <a:t>service</a:t>
            </a:r>
            <a:r>
              <a:rPr lang="fr-FR" sz="1200"/>
              <a:t>, </a:t>
            </a:r>
            <a:r>
              <a:rPr lang="fr-FR" sz="1200">
                <a:solidFill>
                  <a:schemeClr val="accent2"/>
                </a:solidFill>
              </a:rPr>
              <a:t>characteristic</a:t>
            </a:r>
            <a:r>
              <a:rPr lang="fr-FR" sz="120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32E60-9D51-9B78-EDAA-498B356F156A}"/>
              </a:ext>
            </a:extLst>
          </p:cNvPr>
          <p:cNvSpPr txBox="1"/>
          <p:nvPr/>
        </p:nvSpPr>
        <p:spPr>
          <a:xfrm>
            <a:off x="567329" y="5339178"/>
            <a:ext cx="4336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/>
              <a:t>#2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5BF276-7831-0B7D-0C04-8EFDE96EE08F}"/>
              </a:ext>
            </a:extLst>
          </p:cNvPr>
          <p:cNvSpPr txBox="1"/>
          <p:nvPr/>
        </p:nvSpPr>
        <p:spPr>
          <a:xfrm>
            <a:off x="1001012" y="5334676"/>
            <a:ext cx="3849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>
                <a:solidFill>
                  <a:schemeClr val="accent1"/>
                </a:solidFill>
              </a:rPr>
              <a:t>modify application code  &amp; build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169F4C-99AD-49AF-4D82-2242C03F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517" y="4738969"/>
            <a:ext cx="301558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7">
            <a:extLst>
              <a:ext uri="{FF2B5EF4-FFF2-40B4-BE49-F238E27FC236}">
                <a16:creationId xmlns:a16="http://schemas.microsoft.com/office/drawing/2014/main" id="{2C4FD506-FBE3-F5BF-C088-E29A55FF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9" y="4203323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7">
            <a:extLst>
              <a:ext uri="{FF2B5EF4-FFF2-40B4-BE49-F238E27FC236}">
                <a16:creationId xmlns:a16="http://schemas.microsoft.com/office/drawing/2014/main" id="{4D9F3952-7517-732D-2471-67B0EC69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119" y="5269507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0E36DC0F-D671-FD52-2E25-06EC9F66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02" y="468918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5E6644-91A2-B52E-3E32-3C25B6E4C63C}"/>
              </a:ext>
            </a:extLst>
          </p:cNvPr>
          <p:cNvCxnSpPr>
            <a:cxnSpLocks/>
          </p:cNvCxnSpPr>
          <p:nvPr/>
        </p:nvCxnSpPr>
        <p:spPr>
          <a:xfrm>
            <a:off x="5509667" y="2419031"/>
            <a:ext cx="1008825" cy="768686"/>
          </a:xfrm>
          <a:prstGeom prst="line">
            <a:avLst/>
          </a:prstGeom>
          <a:ln w="571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AE744B-7F75-004E-179A-B9516D36EA6A}"/>
              </a:ext>
            </a:extLst>
          </p:cNvPr>
          <p:cNvCxnSpPr>
            <a:cxnSpLocks/>
          </p:cNvCxnSpPr>
          <p:nvPr/>
        </p:nvCxnSpPr>
        <p:spPr>
          <a:xfrm flipV="1">
            <a:off x="5520219" y="3186582"/>
            <a:ext cx="963083" cy="812755"/>
          </a:xfrm>
          <a:prstGeom prst="line">
            <a:avLst/>
          </a:prstGeom>
          <a:ln w="571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F073EB34-C791-07DF-D39C-15CBB89F02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FFB0C-5477-EF06-CAF4-AA97CA8EE5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56" t="5993" r="10048" b="7476"/>
          <a:stretch/>
        </p:blipFill>
        <p:spPr>
          <a:xfrm>
            <a:off x="10438749" y="2346036"/>
            <a:ext cx="1529168" cy="123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F720D-2F00-1EAD-7FA2-C51BC1E76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2530">
            <a:off x="6672936" y="2343479"/>
            <a:ext cx="1169796" cy="1506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6231B-7016-C0B0-96D4-0589D4D2EC92}"/>
              </a:ext>
            </a:extLst>
          </p:cNvPr>
          <p:cNvSpPr txBox="1"/>
          <p:nvPr/>
        </p:nvSpPr>
        <p:spPr>
          <a:xfrm>
            <a:off x="6927273" y="3851564"/>
            <a:ext cx="76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1419F-007D-14FC-D9A5-F5C4BB09AF18}"/>
              </a:ext>
            </a:extLst>
          </p:cNvPr>
          <p:cNvSpPr txBox="1"/>
          <p:nvPr/>
        </p:nvSpPr>
        <p:spPr>
          <a:xfrm>
            <a:off x="10833718" y="3780506"/>
            <a:ext cx="95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>
                <a:solidFill>
                  <a:schemeClr val="tx1">
                    <a:lumMod val="90000"/>
                    <a:lumOff val="10000"/>
                  </a:schemeClr>
                </a:solidFill>
              </a:rPr>
              <a:t>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47E7D5-E259-5BD8-ECC5-FDF4B7227574}"/>
              </a:ext>
            </a:extLst>
          </p:cNvPr>
          <p:cNvCxnSpPr/>
          <p:nvPr/>
        </p:nvCxnSpPr>
        <p:spPr>
          <a:xfrm>
            <a:off x="7997176" y="2647451"/>
            <a:ext cx="2503055" cy="1131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FC4CE3-BD4C-9916-69AD-621119188833}"/>
              </a:ext>
            </a:extLst>
          </p:cNvPr>
          <p:cNvCxnSpPr>
            <a:cxnSpLocks/>
          </p:cNvCxnSpPr>
          <p:nvPr/>
        </p:nvCxnSpPr>
        <p:spPr>
          <a:xfrm flipH="1">
            <a:off x="8005688" y="3459300"/>
            <a:ext cx="2486029" cy="4601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78C9B1-061B-EC23-282B-F8F9AEDA767A}"/>
              </a:ext>
            </a:extLst>
          </p:cNvPr>
          <p:cNvSpPr txBox="1"/>
          <p:nvPr/>
        </p:nvSpPr>
        <p:spPr>
          <a:xfrm>
            <a:off x="8590183" y="3598825"/>
            <a:ext cx="230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err="1"/>
              <a:t>Send</a:t>
            </a:r>
            <a:r>
              <a:rPr lang="fr-FR" sz="1600"/>
              <a:t> </a:t>
            </a:r>
            <a:r>
              <a:rPr lang="fr-FR" sz="1600" err="1"/>
              <a:t>alert</a:t>
            </a:r>
            <a:endParaRPr lang="fr-FR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4DD5E-FB72-C06D-5BCC-B5E2BF0444D8}"/>
              </a:ext>
            </a:extLst>
          </p:cNvPr>
          <p:cNvSpPr txBox="1"/>
          <p:nvPr/>
        </p:nvSpPr>
        <p:spPr>
          <a:xfrm>
            <a:off x="8607593" y="2110411"/>
            <a:ext cx="230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/>
              <a:t>Control LED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6EFAE0-4A1D-FB07-8938-1511540E8A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1"/>
          <a:stretch/>
        </p:blipFill>
        <p:spPr>
          <a:xfrm>
            <a:off x="8607593" y="2555775"/>
            <a:ext cx="1291641" cy="9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8DEF53-6BA0-4AE0-82C9-7FF45CA58409}"/>
              </a:ext>
            </a:extLst>
          </p:cNvPr>
          <p:cNvGrpSpPr/>
          <p:nvPr/>
        </p:nvGrpSpPr>
        <p:grpSpPr>
          <a:xfrm>
            <a:off x="2771951" y="4347316"/>
            <a:ext cx="6420472" cy="952500"/>
            <a:chOff x="2414184" y="4286537"/>
            <a:chExt cx="6420472" cy="9525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E95F74-78DE-4723-99D9-0EDA05B8C438}"/>
                </a:ext>
              </a:extLst>
            </p:cNvPr>
            <p:cNvSpPr txBox="1"/>
            <p:nvPr/>
          </p:nvSpPr>
          <p:spPr>
            <a:xfrm>
              <a:off x="3366684" y="4470400"/>
              <a:ext cx="5467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</a:rPr>
                <a:t>Find out more at </a:t>
              </a:r>
              <a:r>
                <a:rPr lang="en-US" sz="3200">
                  <a:solidFill>
                    <a:schemeClr val="accent3"/>
                  </a:solidFill>
                  <a:hlinkClick r:id="rId3"/>
                </a:rPr>
                <a:t>www.st.com</a:t>
              </a:r>
              <a:endParaRPr lang="en-US" sz="3200">
                <a:solidFill>
                  <a:schemeClr val="accent3"/>
                </a:solidFill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94DF564-4D7F-4CB2-B602-D07487B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4184" y="4286537"/>
              <a:ext cx="952500" cy="952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11AC4-D72E-45C2-987A-176079AF51FB}"/>
              </a:ext>
            </a:extLst>
          </p:cNvPr>
          <p:cNvGrpSpPr/>
          <p:nvPr/>
        </p:nvGrpSpPr>
        <p:grpSpPr>
          <a:xfrm>
            <a:off x="12902220" y="-168584"/>
            <a:ext cx="5935784" cy="2385268"/>
            <a:chOff x="13050574" y="0"/>
            <a:chExt cx="5935784" cy="2385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C11DF-C48E-453F-A1B5-A6649B8DB2FF}"/>
                </a:ext>
              </a:extLst>
            </p:cNvPr>
            <p:cNvSpPr txBox="1"/>
            <p:nvPr/>
          </p:nvSpPr>
          <p:spPr>
            <a:xfrm>
              <a:off x="13050574" y="0"/>
              <a:ext cx="5935784" cy="23852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You can personalize this </a:t>
              </a:r>
            </a:p>
            <a:p>
              <a:r>
                <a:rPr lang="en-US" sz="2400" dirty="0"/>
                <a:t>last page with a short link</a:t>
              </a:r>
            </a:p>
            <a:p>
              <a:r>
                <a:rPr lang="en-US" sz="2400" dirty="0"/>
                <a:t>(ex. </a:t>
              </a:r>
              <a:r>
                <a:rPr lang="en-US" sz="2400" dirty="0">
                  <a:solidFill>
                    <a:schemeClr val="accent3"/>
                  </a:solidFill>
                </a:rPr>
                <a:t>www.st.com/shortlink</a:t>
              </a:r>
              <a:r>
                <a:rPr lang="en-US" sz="2400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You can find a complete list of </a:t>
              </a:r>
              <a:br>
                <a:rPr lang="en-US" sz="2400" dirty="0"/>
              </a:br>
              <a:r>
                <a:rPr lang="en-US" sz="2400" dirty="0"/>
                <a:t>st.com short links on this page:</a:t>
              </a:r>
            </a:p>
            <a:p>
              <a:r>
                <a:rPr lang="en-US" sz="2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http://seo.st.com/toolbox/shortcuts/</a:t>
              </a:r>
              <a:endParaRPr lang="en-US" sz="24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17AADF4-D9A4-4FB4-955B-6A59A64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0139B-0BEB-449C-B1F7-80D4F54F3FC1}"/>
              </a:ext>
            </a:extLst>
          </p:cNvPr>
          <p:cNvGrpSpPr/>
          <p:nvPr/>
        </p:nvGrpSpPr>
        <p:grpSpPr>
          <a:xfrm>
            <a:off x="4688541" y="0"/>
            <a:ext cx="7503459" cy="6858000"/>
            <a:chOff x="4688541" y="0"/>
            <a:chExt cx="750345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975067-3004-4E25-8B69-CACB0B19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541" y="0"/>
              <a:ext cx="750345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AF24E-0C24-4EB7-8B46-271260356B65}"/>
                </a:ext>
              </a:extLst>
            </p:cNvPr>
            <p:cNvSpPr/>
            <p:nvPr/>
          </p:nvSpPr>
          <p:spPr>
            <a:xfrm>
              <a:off x="11640457" y="0"/>
              <a:ext cx="551543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759B23-2AC6-4702-845A-24B397B67FAF}"/>
              </a:ext>
            </a:extLst>
          </p:cNvPr>
          <p:cNvSpPr txBox="1"/>
          <p:nvPr/>
        </p:nvSpPr>
        <p:spPr>
          <a:xfrm>
            <a:off x="188686" y="2513364"/>
            <a:ext cx="432525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/>
              <a:t>For further support in creating a PowerPoint presentation, including graphic assets, formatting tools and additional information on the ST brand</a:t>
            </a:r>
          </a:p>
          <a:p>
            <a:pPr algn="ctr">
              <a:spcBef>
                <a:spcPts val="600"/>
              </a:spcBef>
            </a:pPr>
            <a:r>
              <a:rPr lang="en-US" b="1"/>
              <a:t>you can visit the ST Brand Portal</a:t>
            </a:r>
            <a:br>
              <a:rPr lang="en-US"/>
            </a:br>
            <a:r>
              <a:rPr lang="en-US">
                <a:hlinkClick r:id="rId4"/>
              </a:rPr>
              <a:t>https://brandportal.st.com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7F8C3-7076-49CE-AED6-F8EE2EE4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22</a:t>
            </a:fld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8825EC-7476-4B89-9697-5CAF90DEE109}"/>
              </a:ext>
            </a:extLst>
          </p:cNvPr>
          <p:cNvGrpSpPr/>
          <p:nvPr/>
        </p:nvGrpSpPr>
        <p:grpSpPr>
          <a:xfrm>
            <a:off x="13050574" y="0"/>
            <a:ext cx="4573232" cy="1200329"/>
            <a:chOff x="13050574" y="0"/>
            <a:chExt cx="4573232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E01911-0E33-4A22-9E3E-E178DA78E5EF}"/>
                </a:ext>
              </a:extLst>
            </p:cNvPr>
            <p:cNvSpPr txBox="1"/>
            <p:nvPr/>
          </p:nvSpPr>
          <p:spPr>
            <a:xfrm>
              <a:off x="13050574" y="0"/>
              <a:ext cx="457323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/>
                <a:t>Please remove this page</a:t>
              </a:r>
            </a:p>
            <a:p>
              <a:r>
                <a:rPr lang="en-US" sz="2400"/>
                <a:t>before publishing the </a:t>
              </a:r>
            </a:p>
            <a:p>
              <a:r>
                <a:rPr lang="en-US" sz="2400"/>
                <a:t>presentation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3AB4E1-EA61-4358-BF4D-D7F78914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92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Peripheral in 10mn : Click &amp; Go :</a:t>
            </a:r>
          </a:p>
        </p:txBody>
      </p:sp>
    </p:spTree>
    <p:extLst>
      <p:ext uri="{BB962C8B-B14F-4D97-AF65-F5344CB8AC3E}">
        <p14:creationId xmlns:p14="http://schemas.microsoft.com/office/powerpoint/2010/main" val="266397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B457E-2772-71E8-BE76-7B6244A4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47" y="912567"/>
            <a:ext cx="12313026" cy="5557125"/>
          </a:xfrm>
        </p:spPr>
        <p:txBody>
          <a:bodyPr/>
          <a:lstStyle/>
          <a:p>
            <a:r>
              <a:rPr lang="en-US"/>
              <a:t>As a first exercise, Let’s start from an existing project example </a:t>
            </a:r>
            <a:r>
              <a:rPr lang="en-US">
                <a:solidFill>
                  <a:schemeClr val="accent2"/>
                </a:solidFill>
              </a:rPr>
              <a:t>BLE_P2PServer</a:t>
            </a:r>
          </a:p>
          <a:p>
            <a:r>
              <a:rPr lang="en-US"/>
              <a:t>Purpose of this session is to </a:t>
            </a:r>
            <a:r>
              <a:rPr lang="en-US">
                <a:solidFill>
                  <a:schemeClr val="accent2"/>
                </a:solidFill>
              </a:rPr>
              <a:t>modify this code example to customize advertising data (Local name)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 the second part of the Hands on we will generate associated code, flash and test over Nucleo-WBA5x board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B07DF-1C32-47C1-416D-8D7537F8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Purpose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0AB8A-43BB-A221-B8F2-81FB384703FE}"/>
              </a:ext>
            </a:extLst>
          </p:cNvPr>
          <p:cNvSpPr/>
          <p:nvPr/>
        </p:nvSpPr>
        <p:spPr>
          <a:xfrm>
            <a:off x="4462708" y="2723249"/>
            <a:ext cx="4314981" cy="235820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D867D1-9FCB-B310-4742-E51ACC36DF82}"/>
              </a:ext>
            </a:extLst>
          </p:cNvPr>
          <p:cNvCxnSpPr>
            <a:cxnSpLocks/>
          </p:cNvCxnSpPr>
          <p:nvPr/>
        </p:nvCxnSpPr>
        <p:spPr>
          <a:xfrm>
            <a:off x="3868979" y="3817815"/>
            <a:ext cx="6474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B9EC68DE-E56E-0998-E9A6-F446C880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16" y="3433037"/>
            <a:ext cx="881288" cy="5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8E16CC-FC6F-D3AA-FC53-5F5AE1E8233E}"/>
              </a:ext>
            </a:extLst>
          </p:cNvPr>
          <p:cNvGrpSpPr/>
          <p:nvPr/>
        </p:nvGrpSpPr>
        <p:grpSpPr>
          <a:xfrm>
            <a:off x="6743811" y="2949403"/>
            <a:ext cx="1825971" cy="1861085"/>
            <a:chOff x="7203901" y="3147991"/>
            <a:chExt cx="1825971" cy="18610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77985D-8C3B-F3B1-DF22-204D417CF111}"/>
                </a:ext>
              </a:extLst>
            </p:cNvPr>
            <p:cNvSpPr/>
            <p:nvPr/>
          </p:nvSpPr>
          <p:spPr>
            <a:xfrm>
              <a:off x="7203901" y="3147991"/>
              <a:ext cx="1825971" cy="1861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D21B27-357A-8016-6253-A332E20C642D}"/>
                </a:ext>
              </a:extLst>
            </p:cNvPr>
            <p:cNvSpPr/>
            <p:nvPr/>
          </p:nvSpPr>
          <p:spPr>
            <a:xfrm>
              <a:off x="7449638" y="3446690"/>
              <a:ext cx="1371600" cy="1237011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US" sz="1400">
                  <a:solidFill>
                    <a:schemeClr val="accent1"/>
                  </a:solidFill>
                </a:rPr>
                <a:t>BLE_</a:t>
              </a:r>
              <a:r>
                <a:rPr lang="en-US" sz="1200">
                  <a:solidFill>
                    <a:schemeClr val="accent1"/>
                  </a:solidFill>
                </a:rPr>
                <a:t>P2PServer</a:t>
              </a:r>
              <a:r>
                <a:rPr lang="en-US" sz="1400">
                  <a:solidFill>
                    <a:schemeClr val="accent1"/>
                  </a:solidFill>
                </a:rPr>
                <a:t> 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DCCC1-1243-19E3-2D6A-FD5312641FE9}"/>
              </a:ext>
            </a:extLst>
          </p:cNvPr>
          <p:cNvGrpSpPr/>
          <p:nvPr/>
        </p:nvGrpSpPr>
        <p:grpSpPr>
          <a:xfrm>
            <a:off x="4600776" y="3203005"/>
            <a:ext cx="1812602" cy="1812602"/>
            <a:chOff x="3445166" y="2987803"/>
            <a:chExt cx="1812602" cy="181260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11F15B3-FE7E-4172-7719-C3F11960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5166" y="2987803"/>
              <a:ext cx="1812602" cy="1812602"/>
            </a:xfrm>
            <a:prstGeom prst="rect">
              <a:avLst/>
            </a:prstGeom>
          </p:spPr>
        </p:pic>
        <p:pic>
          <p:nvPicPr>
            <p:cNvPr id="13" name="Picture 62">
              <a:extLst>
                <a:ext uri="{FF2B5EF4-FFF2-40B4-BE49-F238E27FC236}">
                  <a16:creationId xmlns:a16="http://schemas.microsoft.com/office/drawing/2014/main" id="{E0097E3B-2A58-F089-5FBF-B66F37F8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3531" y="3963839"/>
              <a:ext cx="1445462" cy="502210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78D809-FA79-D754-7682-352F19071A58}"/>
              </a:ext>
            </a:extLst>
          </p:cNvPr>
          <p:cNvCxnSpPr>
            <a:cxnSpLocks/>
          </p:cNvCxnSpPr>
          <p:nvPr/>
        </p:nvCxnSpPr>
        <p:spPr>
          <a:xfrm flipH="1">
            <a:off x="6077529" y="2958136"/>
            <a:ext cx="671649" cy="736961"/>
          </a:xfrm>
          <a:prstGeom prst="line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B3D9E-CAEC-4DA2-301E-62459E2571C7}"/>
              </a:ext>
            </a:extLst>
          </p:cNvPr>
          <p:cNvCxnSpPr>
            <a:cxnSpLocks/>
          </p:cNvCxnSpPr>
          <p:nvPr/>
        </p:nvCxnSpPr>
        <p:spPr>
          <a:xfrm flipH="1" flipV="1">
            <a:off x="6071521" y="4109306"/>
            <a:ext cx="683632" cy="701182"/>
          </a:xfrm>
          <a:prstGeom prst="line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C0B446-2D52-1A2D-BF3D-2778AAC19A3C}"/>
              </a:ext>
            </a:extLst>
          </p:cNvPr>
          <p:cNvSpPr txBox="1"/>
          <p:nvPr/>
        </p:nvSpPr>
        <p:spPr>
          <a:xfrm>
            <a:off x="4931209" y="3745470"/>
            <a:ext cx="1191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chemeClr val="bg1"/>
                </a:solidFill>
              </a:rPr>
              <a:t>STM32WBA55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E1E851-8AAF-F23D-4EC3-599F3FC8D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1176">
            <a:off x="9884727" y="3177954"/>
            <a:ext cx="1222880" cy="15744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83703F3-7417-6F2D-A8EE-E1011A03A7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38385">
            <a:off x="8860301" y="3585578"/>
            <a:ext cx="801682" cy="588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D951F8-340A-8D4E-70F3-7CBBFF3E0223}"/>
              </a:ext>
            </a:extLst>
          </p:cNvPr>
          <p:cNvSpPr txBox="1"/>
          <p:nvPr/>
        </p:nvSpPr>
        <p:spPr>
          <a:xfrm>
            <a:off x="5879712" y="5184393"/>
            <a:ext cx="4069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BLE_P2PServer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84F45F-39C5-11D5-624E-36748429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94FA102-D5DB-1AE2-AA80-0853B4CADE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5894B9E-CB12-9EF7-CC09-8D1236313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150693" flipH="1" flipV="1">
            <a:off x="9474068" y="3644877"/>
            <a:ext cx="701203" cy="514945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93C0758-360A-80A9-CDC5-88997DBB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28C3B7-4B45-0DC2-6BBF-4CC2614DF8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259" y="3332122"/>
            <a:ext cx="1058942" cy="7211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856A4D-3A78-3F80-9F5B-765500F4DDDF}"/>
              </a:ext>
            </a:extLst>
          </p:cNvPr>
          <p:cNvSpPr txBox="1"/>
          <p:nvPr/>
        </p:nvSpPr>
        <p:spPr>
          <a:xfrm>
            <a:off x="2487373" y="3633149"/>
            <a:ext cx="3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73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346781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99065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297987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0" indent="0">
              <a:buNone/>
            </a:pPr>
            <a:r>
              <a:rPr lang="it-IT"/>
              <a:t>P2P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Generic</a:t>
            </a:r>
            <a:r>
              <a:rPr lang="it-IT"/>
              <a:t> </a:t>
            </a:r>
            <a:r>
              <a:rPr lang="it-IT" err="1"/>
              <a:t>Attribute</a:t>
            </a:r>
            <a:r>
              <a:rPr lang="it-IT"/>
              <a:t> </a:t>
            </a:r>
            <a:r>
              <a:rPr lang="it-IT" err="1"/>
              <a:t>Profile</a:t>
            </a:r>
            <a:r>
              <a:rPr lang="it-IT"/>
              <a:t> (GATT) </a:t>
            </a:r>
            <a:r>
              <a:rPr lang="it-IT" err="1"/>
              <a:t>based</a:t>
            </a:r>
            <a:r>
              <a:rPr lang="it-IT"/>
              <a:t> on </a:t>
            </a:r>
            <a:r>
              <a:rPr lang="fr-FR"/>
              <a:t>Bluetooth</a:t>
            </a:r>
            <a:r>
              <a:rPr lang="fr-FR" baseline="30000"/>
              <a:t>®</a:t>
            </a:r>
            <a:r>
              <a:rPr lang="fr-FR"/>
              <a:t> Low Energy </a:t>
            </a:r>
            <a:r>
              <a:rPr lang="it-IT" err="1"/>
              <a:t>defined</a:t>
            </a:r>
            <a:r>
              <a:rPr lang="it-IT"/>
              <a:t> by STM with </a:t>
            </a:r>
            <a:r>
              <a:rPr lang="it-IT" err="1"/>
              <a:t>proprietary</a:t>
            </a:r>
            <a:r>
              <a:rPr lang="it-IT"/>
              <a:t> </a:t>
            </a:r>
            <a:r>
              <a:rPr lang="it-IT" err="1"/>
              <a:t>UUIDs</a:t>
            </a:r>
            <a:r>
              <a:rPr lang="it-IT"/>
              <a:t> 128bit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71" y="2198842"/>
            <a:ext cx="4201754" cy="3379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EC990-628C-9642-3ECF-A38C140C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53A45-F376-E72F-8F02-2F5C9DE68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43D5F34-EC4B-0DA5-C301-4DAAAF6ACF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72820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25104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P2P is widely used for direct connection and defined connection between GATT Server and GATT Client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6F324-6435-2B0D-132C-738C6EB50BBD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1D3D-F059-080D-EE20-FC5519C7BF3D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C0D06-BB10-446A-C742-535CC7F3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C85B58-AE4A-8028-F5F9-5A35C564D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48E672-1B3D-334D-E850-F1A1EF46F5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7DC9-9293-48B6-A832-81EED916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975" y="1961239"/>
            <a:ext cx="6896896" cy="600084"/>
          </a:xfrm>
        </p:spPr>
        <p:txBody>
          <a:bodyPr vert="horz" lIns="91416" tIns="45708" rIns="89977" bIns="45708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STM32Cube allow to start design within 3 options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STM32Cube capabilities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E92CDD-F549-77DC-D127-4A4224228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E9D064-8B25-80E7-ED02-9769136E2164}"/>
              </a:ext>
            </a:extLst>
          </p:cNvPr>
          <p:cNvSpPr/>
          <p:nvPr/>
        </p:nvSpPr>
        <p:spPr>
          <a:xfrm>
            <a:off x="3256230" y="2676548"/>
            <a:ext cx="6444389" cy="671425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 b="1"/>
              <a:t>Example application</a:t>
            </a:r>
          </a:p>
          <a:p>
            <a:pPr algn="ctr">
              <a:buClr>
                <a:schemeClr val="bg1"/>
              </a:buClr>
            </a:pPr>
            <a:r>
              <a:rPr lang="en-US" sz="1600"/>
              <a:t>complete application running over NUCLEO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9AF92-D7CA-49A6-BF66-C7CFBE61BC18}"/>
              </a:ext>
            </a:extLst>
          </p:cNvPr>
          <p:cNvSpPr/>
          <p:nvPr/>
        </p:nvSpPr>
        <p:spPr>
          <a:xfrm>
            <a:off x="2666399" y="2676548"/>
            <a:ext cx="589830" cy="67142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28950-B82C-EE5C-A98E-0F6B86E0ECC3}"/>
              </a:ext>
            </a:extLst>
          </p:cNvPr>
          <p:cNvSpPr/>
          <p:nvPr/>
        </p:nvSpPr>
        <p:spPr>
          <a:xfrm>
            <a:off x="3256230" y="3717607"/>
            <a:ext cx="6444389" cy="671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 b="1" dirty="0"/>
              <a:t>Board level</a:t>
            </a:r>
          </a:p>
          <a:p>
            <a:pPr lvl="2"/>
            <a:r>
              <a:rPr lang="en-US" sz="1600" dirty="0"/>
              <a:t>all the hardware is already configured (NUCLEO_WBA55)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E8D1B-1A46-DD14-B21E-D9FE0EB71FD1}"/>
              </a:ext>
            </a:extLst>
          </p:cNvPr>
          <p:cNvSpPr/>
          <p:nvPr/>
        </p:nvSpPr>
        <p:spPr>
          <a:xfrm>
            <a:off x="2666399" y="3717607"/>
            <a:ext cx="589830" cy="6714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961205-276A-6515-E882-8C13E9F0CEA8}"/>
              </a:ext>
            </a:extLst>
          </p:cNvPr>
          <p:cNvSpPr/>
          <p:nvPr/>
        </p:nvSpPr>
        <p:spPr>
          <a:xfrm>
            <a:off x="3256228" y="4677476"/>
            <a:ext cx="6444389" cy="67142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 b="1"/>
              <a:t>Chipset level</a:t>
            </a:r>
          </a:p>
          <a:p>
            <a:pPr lvl="2"/>
            <a:r>
              <a:rPr lang="en-US" sz="1600"/>
              <a:t>require to configure your HW (PCB) &amp; your application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3D89A-F4ED-B15F-A8E8-BF9805B74B7A}"/>
              </a:ext>
            </a:extLst>
          </p:cNvPr>
          <p:cNvSpPr/>
          <p:nvPr/>
        </p:nvSpPr>
        <p:spPr>
          <a:xfrm>
            <a:off x="2666399" y="4677477"/>
            <a:ext cx="589830" cy="67142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799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BF614-9404-C3D4-1D31-BF038D36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E79D0B1-7937-386A-DF0F-59B5230C67F9}"/>
              </a:ext>
            </a:extLst>
          </p:cNvPr>
          <p:cNvSpPr txBox="1">
            <a:spLocks/>
          </p:cNvSpPr>
          <p:nvPr/>
        </p:nvSpPr>
        <p:spPr>
          <a:xfrm>
            <a:off x="11762661" y="64833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defPPr>
              <a:defRPr lang="en-US"/>
            </a:defPPr>
            <a:lvl1pPr marL="0" algn="r" defTabSz="914400" rtl="0" eaLnBrk="1" latinLnBrk="0" hangingPunct="1">
              <a:defRPr lang="en-US" sz="11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1B9E4-8E4D-4C86-BFD7-412B282B373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84786C9-FDA6-A63B-9EB7-67C910A6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9" y="1449591"/>
            <a:ext cx="881288" cy="5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ADE64-FED6-EFB7-1330-E29191C82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008" y="1368983"/>
            <a:ext cx="1058942" cy="72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DD168-F557-0FD2-3706-A520A929C5A3}"/>
              </a:ext>
            </a:extLst>
          </p:cNvPr>
          <p:cNvSpPr txBox="1"/>
          <p:nvPr/>
        </p:nvSpPr>
        <p:spPr>
          <a:xfrm>
            <a:off x="1710316" y="1649703"/>
            <a:ext cx="3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+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CA62ADE-C99B-8492-6CC0-FB96CBDD2EAC}"/>
              </a:ext>
            </a:extLst>
          </p:cNvPr>
          <p:cNvSpPr/>
          <p:nvPr/>
        </p:nvSpPr>
        <p:spPr>
          <a:xfrm>
            <a:off x="2619622" y="2077382"/>
            <a:ext cx="313308" cy="4989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146927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electronic board with a blue and white circuit board&#10;&#10;Description automatically generated">
            <a:extLst>
              <a:ext uri="{FF2B5EF4-FFF2-40B4-BE49-F238E27FC236}">
                <a16:creationId xmlns:a16="http://schemas.microsoft.com/office/drawing/2014/main" id="{66B19ACB-D63C-0491-4C46-AA98140F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56" y="4582059"/>
            <a:ext cx="2206808" cy="1749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0852C-5A28-CB03-0B19-B60E3D67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NUCLEO-WBA55CG to the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F845-73F8-45EB-16C3-5A7A5D30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/>
          </a:p>
          <a:p>
            <a:fld id="{5B31B9E4-8E4D-4C86-BFD7-412B282B373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61577-BBF3-9D74-1E27-06FC40310FBE}"/>
              </a:ext>
            </a:extLst>
          </p:cNvPr>
          <p:cNvSpPr/>
          <p:nvPr/>
        </p:nvSpPr>
        <p:spPr>
          <a:xfrm>
            <a:off x="375087" y="3163657"/>
            <a:ext cx="2414098" cy="967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/>
              <a:t>3 user LEDs</a:t>
            </a:r>
          </a:p>
          <a:p>
            <a:pPr>
              <a:buClr>
                <a:schemeClr val="bg1"/>
              </a:buClr>
            </a:pPr>
            <a:r>
              <a:rPr lang="en-US" sz="1799"/>
              <a:t>3 user buttons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D585F-5904-AECF-8BAD-6373587C250E}"/>
              </a:ext>
            </a:extLst>
          </p:cNvPr>
          <p:cNvSpPr/>
          <p:nvPr/>
        </p:nvSpPr>
        <p:spPr>
          <a:xfrm>
            <a:off x="381142" y="4538233"/>
            <a:ext cx="2414098" cy="967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6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STLINK-V3MODS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/>
              <a:t>Programming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/>
              <a:t>Debugging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/>
              <a:t>VCOM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63C5C-47B2-7064-01FE-B40732494EBC}"/>
              </a:ext>
            </a:extLst>
          </p:cNvPr>
          <p:cNvSpPr/>
          <p:nvPr/>
        </p:nvSpPr>
        <p:spPr>
          <a:xfrm>
            <a:off x="347091" y="1719734"/>
            <a:ext cx="2414098" cy="10367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 dirty="0">
                <a:solidFill>
                  <a:schemeClr val="accent1"/>
                </a:solidFill>
              </a:rPr>
              <a:t>STM32WBA55CG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E81A77-79BB-4DBC-2C9A-DD8F2EFD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725" y="5044701"/>
            <a:ext cx="1219448" cy="1219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83A6BE-876D-85BE-CBD1-9236DF93A8C4}"/>
              </a:ext>
            </a:extLst>
          </p:cNvPr>
          <p:cNvSpPr/>
          <p:nvPr/>
        </p:nvSpPr>
        <p:spPr>
          <a:xfrm rot="5400000">
            <a:off x="5908750" y="5553561"/>
            <a:ext cx="565619" cy="3747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830EA88-4216-0420-C4F4-D8A57DD33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3404" y="3057782"/>
            <a:ext cx="1802997" cy="1324076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C40D03-0E5B-230A-F784-B1DC845DD5FA}"/>
              </a:ext>
            </a:extLst>
          </p:cNvPr>
          <p:cNvCxnSpPr>
            <a:cxnSpLocks/>
          </p:cNvCxnSpPr>
          <p:nvPr/>
        </p:nvCxnSpPr>
        <p:spPr>
          <a:xfrm>
            <a:off x="7404716" y="3647364"/>
            <a:ext cx="1305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43A16E-6D7E-A81C-1BCA-352D48679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5" y="1354170"/>
            <a:ext cx="3698362" cy="2974974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895288-E3F6-5BDC-78AF-DEA0F38BE9E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5240" y="5021940"/>
            <a:ext cx="3205625" cy="748900"/>
          </a:xfrm>
          <a:prstGeom prst="bentConnector3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4EC4B8-9313-74E4-F62D-B1E397D68B34}"/>
              </a:ext>
            </a:extLst>
          </p:cNvPr>
          <p:cNvSpPr/>
          <p:nvPr/>
        </p:nvSpPr>
        <p:spPr>
          <a:xfrm flipH="1">
            <a:off x="5317802" y="1773754"/>
            <a:ext cx="1101760" cy="814494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B743B57-163A-2C7C-3293-CFC7186279CA}"/>
              </a:ext>
            </a:extLst>
          </p:cNvPr>
          <p:cNvCxnSpPr>
            <a:cxnSpLocks/>
          </p:cNvCxnSpPr>
          <p:nvPr/>
        </p:nvCxnSpPr>
        <p:spPr>
          <a:xfrm flipV="1">
            <a:off x="2761189" y="2195793"/>
            <a:ext cx="2414098" cy="223301"/>
          </a:xfrm>
          <a:prstGeom prst="bentConnector3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8290F26-99A3-54EE-DCF0-971A692E8A28}"/>
              </a:ext>
            </a:extLst>
          </p:cNvPr>
          <p:cNvSpPr/>
          <p:nvPr/>
        </p:nvSpPr>
        <p:spPr>
          <a:xfrm rot="19678095">
            <a:off x="6085828" y="3215000"/>
            <a:ext cx="1641838" cy="276607"/>
          </a:xfrm>
          <a:prstGeom prst="rect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08FF044-5CDA-1510-65F4-578AC0BC13D1}"/>
              </a:ext>
            </a:extLst>
          </p:cNvPr>
          <p:cNvCxnSpPr>
            <a:cxnSpLocks/>
          </p:cNvCxnSpPr>
          <p:nvPr/>
        </p:nvCxnSpPr>
        <p:spPr>
          <a:xfrm>
            <a:off x="2786932" y="3684643"/>
            <a:ext cx="3404627" cy="193683"/>
          </a:xfrm>
          <a:prstGeom prst="bentConnector3">
            <a:avLst/>
          </a:prstGeom>
          <a:ln w="19050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3627-FC92-B3AD-428F-19A0D001E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555" y="1203574"/>
            <a:ext cx="995672" cy="948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BAF145-C145-A7E1-5645-BCCD12F14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334" y="1214747"/>
            <a:ext cx="1215391" cy="10099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0FD84A-A7A1-148E-0381-E33C603D55EC}"/>
              </a:ext>
            </a:extLst>
          </p:cNvPr>
          <p:cNvSpPr txBox="1"/>
          <p:nvPr/>
        </p:nvSpPr>
        <p:spPr>
          <a:xfrm>
            <a:off x="9921407" y="1520942"/>
            <a:ext cx="54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+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EA6B32-2435-41E2-D8CD-77134A217D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2D592A0-ACAB-66E5-09C4-D76E00FA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50" y="1598500"/>
            <a:ext cx="7678373" cy="4286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5F5C7-9A50-8773-38C1-7295E9B76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224" b="51373"/>
          <a:stretch/>
        </p:blipFill>
        <p:spPr>
          <a:xfrm>
            <a:off x="147277" y="1270188"/>
            <a:ext cx="3340777" cy="22926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D0D013-1317-8BA1-F17B-4D9CD5AA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STM32CubeIDE</a:t>
            </a:r>
            <a:br>
              <a:rPr lang="en-US"/>
            </a:br>
            <a:r>
              <a:rPr lang="en-US"/>
              <a:t>Open BLE_P2PServer example</a:t>
            </a:r>
            <a:endParaRPr lang="fr-FR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7FA5D4B-6EBB-720C-A1CC-CD3CF5F7F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41" y="1892106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B4FDE2-180F-8A3E-6470-64C70AE07BBE}"/>
              </a:ext>
            </a:extLst>
          </p:cNvPr>
          <p:cNvSpPr/>
          <p:nvPr/>
        </p:nvSpPr>
        <p:spPr>
          <a:xfrm>
            <a:off x="2355980" y="198833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2AD5C1-4B00-E1DD-4610-0CB7A762B224}"/>
              </a:ext>
            </a:extLst>
          </p:cNvPr>
          <p:cNvCxnSpPr>
            <a:cxnSpLocks/>
          </p:cNvCxnSpPr>
          <p:nvPr/>
        </p:nvCxnSpPr>
        <p:spPr>
          <a:xfrm>
            <a:off x="2626123" y="2903319"/>
            <a:ext cx="1259398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66B7275-8CA7-93BB-4AFF-313EB1E6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9</a:t>
            </a:fld>
            <a:endParaRPr lang="fr-F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CAAA2-8BFC-0382-9AF6-8FD2C9ECC82F}"/>
              </a:ext>
            </a:extLst>
          </p:cNvPr>
          <p:cNvCxnSpPr/>
          <p:nvPr/>
        </p:nvCxnSpPr>
        <p:spPr>
          <a:xfrm flipV="1">
            <a:off x="2626123" y="2430049"/>
            <a:ext cx="0" cy="473270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8B86D-D1E2-F759-0667-6DD876E70A55}"/>
              </a:ext>
            </a:extLst>
          </p:cNvPr>
          <p:cNvCxnSpPr/>
          <p:nvPr/>
        </p:nvCxnSpPr>
        <p:spPr>
          <a:xfrm flipH="1">
            <a:off x="2672956" y="2563906"/>
            <a:ext cx="2314664" cy="1963271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D37DEF-AC14-59E5-B354-0D117F5774D3}"/>
              </a:ext>
            </a:extLst>
          </p:cNvPr>
          <p:cNvCxnSpPr>
            <a:cxnSpLocks/>
          </p:cNvCxnSpPr>
          <p:nvPr/>
        </p:nvCxnSpPr>
        <p:spPr>
          <a:xfrm flipH="1">
            <a:off x="4771997" y="2563906"/>
            <a:ext cx="216814" cy="1972395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7">
            <a:extLst>
              <a:ext uri="{FF2B5EF4-FFF2-40B4-BE49-F238E27FC236}">
                <a16:creationId xmlns:a16="http://schemas.microsoft.com/office/drawing/2014/main" id="{2303C09F-E316-846C-7981-CDB37E83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350" y="3196954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8C628C3-FF94-1CF9-5202-A17CF651DBC9}"/>
              </a:ext>
            </a:extLst>
          </p:cNvPr>
          <p:cNvSpPr/>
          <p:nvPr/>
        </p:nvSpPr>
        <p:spPr>
          <a:xfrm>
            <a:off x="4139789" y="3293182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1262B-9B62-E50E-7BE7-9FDA061FE0CB}"/>
              </a:ext>
            </a:extLst>
          </p:cNvPr>
          <p:cNvSpPr/>
          <p:nvPr/>
        </p:nvSpPr>
        <p:spPr>
          <a:xfrm>
            <a:off x="4346465" y="2050396"/>
            <a:ext cx="1367281" cy="659836"/>
          </a:xfrm>
          <a:prstGeom prst="ellipse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CFF48-5F08-F52E-94D5-DCD30625CC86}"/>
              </a:ext>
            </a:extLst>
          </p:cNvPr>
          <p:cNvSpPr/>
          <p:nvPr/>
        </p:nvSpPr>
        <p:spPr>
          <a:xfrm>
            <a:off x="5300410" y="1924559"/>
            <a:ext cx="580101" cy="1809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DAC7B1-AE11-D1F7-2F52-B3364D829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82" y="4536301"/>
            <a:ext cx="4495800" cy="18097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F66CA30-E4B2-7C13-7B28-0BE49ED686ED}"/>
              </a:ext>
            </a:extLst>
          </p:cNvPr>
          <p:cNvSpPr/>
          <p:nvPr/>
        </p:nvSpPr>
        <p:spPr>
          <a:xfrm>
            <a:off x="3412740" y="4702353"/>
            <a:ext cx="1359257" cy="2578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13BF85-96DA-780B-9DF1-9C4BF8FB6DDC}"/>
              </a:ext>
            </a:extLst>
          </p:cNvPr>
          <p:cNvSpPr/>
          <p:nvPr/>
        </p:nvSpPr>
        <p:spPr>
          <a:xfrm>
            <a:off x="1223284" y="5883453"/>
            <a:ext cx="1359257" cy="2578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FC09B3-596A-DA17-30D4-A689F775F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458" y="4899322"/>
            <a:ext cx="4754506" cy="3633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CBBF9D3-1CDD-C862-B50A-17000326FCDB}"/>
              </a:ext>
            </a:extLst>
          </p:cNvPr>
          <p:cNvSpPr/>
          <p:nvPr/>
        </p:nvSpPr>
        <p:spPr>
          <a:xfrm>
            <a:off x="6074884" y="3785286"/>
            <a:ext cx="2256614" cy="1437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D51065-417B-B8E2-6D3C-5F78D092DD26}"/>
              </a:ext>
            </a:extLst>
          </p:cNvPr>
          <p:cNvCxnSpPr>
            <a:cxnSpLocks/>
          </p:cNvCxnSpPr>
          <p:nvPr/>
        </p:nvCxnSpPr>
        <p:spPr>
          <a:xfrm>
            <a:off x="6104616" y="3929060"/>
            <a:ext cx="2956272" cy="1048460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BED51C-9D3C-C366-593A-3DEA56A417E6}"/>
              </a:ext>
            </a:extLst>
          </p:cNvPr>
          <p:cNvCxnSpPr>
            <a:cxnSpLocks/>
          </p:cNvCxnSpPr>
          <p:nvPr/>
        </p:nvCxnSpPr>
        <p:spPr>
          <a:xfrm>
            <a:off x="8331498" y="3929060"/>
            <a:ext cx="729390" cy="1040919"/>
          </a:xfrm>
          <a:prstGeom prst="lin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3FA076F-1445-CAF0-DE50-CA77A277E839}"/>
              </a:ext>
            </a:extLst>
          </p:cNvPr>
          <p:cNvSpPr/>
          <p:nvPr/>
        </p:nvSpPr>
        <p:spPr>
          <a:xfrm>
            <a:off x="10862585" y="5681262"/>
            <a:ext cx="506904" cy="2578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62" name="Picture 17">
            <a:extLst>
              <a:ext uri="{FF2B5EF4-FFF2-40B4-BE49-F238E27FC236}">
                <a16:creationId xmlns:a16="http://schemas.microsoft.com/office/drawing/2014/main" id="{C59CCC7E-BF84-1218-D880-C22CA3B6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322" y="5963104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53F65B6D-FC72-5555-6AE3-856E5DF1C389}"/>
              </a:ext>
            </a:extLst>
          </p:cNvPr>
          <p:cNvSpPr/>
          <p:nvPr/>
        </p:nvSpPr>
        <p:spPr>
          <a:xfrm>
            <a:off x="10814761" y="6059332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74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1" grpId="0" animBg="1"/>
      <p:bldP spid="22" grpId="0" animBg="1"/>
      <p:bldP spid="30" grpId="0" animBg="1"/>
      <p:bldP spid="31" grpId="0" animBg="1"/>
      <p:bldP spid="34" grpId="0" animBg="1"/>
      <p:bldP spid="61" grpId="0" animBg="1"/>
      <p:bldP spid="63" grpId="0" animBg="1"/>
    </p:bldLst>
  </p:timing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CD5ACC94-6E44-41CD-AD84-5EC23CEA07C9}" vid="{AE223C04-3F7D-4337-AA9C-E9D20F57FF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3EA96308A4C4BB6CB99FE33582AA4" ma:contentTypeVersion="20" ma:contentTypeDescription="Create a new document." ma:contentTypeScope="" ma:versionID="526f6cf1a9dda853b245af5ce2dbac47">
  <xsd:schema xmlns:xsd="http://www.w3.org/2001/XMLSchema" xmlns:xs="http://www.w3.org/2001/XMLSchema" xmlns:p="http://schemas.microsoft.com/office/2006/metadata/properties" xmlns:ns2="1539ea01-d2d1-4a06-b920-1c477107082b" xmlns:ns3="a903c903-f225-477e-9acb-dcad80e462d4" xmlns:ns4="e4e8b862-15e6-4e43-a653-c595c72fe1ca" targetNamespace="http://schemas.microsoft.com/office/2006/metadata/properties" ma:root="true" ma:fieldsID="29656aeba7a159f08c7d0758101369d0" ns2:_="" ns3:_="" ns4:_="">
    <xsd:import namespace="1539ea01-d2d1-4a06-b920-1c477107082b"/>
    <xsd:import namespace="a903c903-f225-477e-9acb-dcad80e462d4"/>
    <xsd:import namespace="e4e8b862-15e6-4e43-a653-c595c72fe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Notes" minOccurs="0"/>
                <xsd:element ref="ns2:_Flow_SignoffStatus" minOccurs="0"/>
                <xsd:element ref="ns2:lcf76f155ced4ddcb4097134ff3c332f" minOccurs="0"/>
                <xsd:element ref="ns4:TaxCatchAll" minOccurs="0"/>
                <xsd:element ref="ns2:RightOrde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9ea01-d2d1-4a06-b920-1c4771070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Notes" ma:index="21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15f0e51-4dc2-4521-a620-e03b1e9ce1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ightOrder" ma:index="26" nillable="true" ma:displayName="Right Order" ma:format="Dropdown" ma:internalName="RightOrder" ma:percentage="FALSE">
      <xsd:simpleType>
        <xsd:restriction base="dms:Number"/>
      </xsd:simple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3c903-f225-477e-9acb-dcad80e462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b862-15e6-4e43-a653-c595c72fe1ca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bc3ea64-1e6c-4351-9f0c-555b4b5afa07}" ma:internalName="TaxCatchAll" ma:showField="CatchAllData" ma:web="a903c903-f225-477e-9acb-dcad80e46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e8b862-15e6-4e43-a653-c595c72fe1ca" xsi:nil="true"/>
    <_Flow_SignoffStatus xmlns="1539ea01-d2d1-4a06-b920-1c477107082b" xsi:nil="true"/>
    <Notes xmlns="1539ea01-d2d1-4a06-b920-1c477107082b" xsi:nil="true"/>
    <RightOrder xmlns="1539ea01-d2d1-4a06-b920-1c477107082b" xsi:nil="true"/>
    <lcf76f155ced4ddcb4097134ff3c332f xmlns="1539ea01-d2d1-4a06-b920-1c47710708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40FCF7D-2B52-470D-81CA-0D385EBDAD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124682-2E95-425B-B037-DF9EB75D8F2E}">
  <ds:schemaRefs>
    <ds:schemaRef ds:uri="1539ea01-d2d1-4a06-b920-1c477107082b"/>
    <ds:schemaRef ds:uri="a903c903-f225-477e-9acb-dcad80e462d4"/>
    <ds:schemaRef ds:uri="e4e8b862-15e6-4e43-a653-c595c72fe1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C6DADA-5596-479A-A30C-EAEA1652DCEE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e4e8b862-15e6-4e43-a653-c595c72fe1ca"/>
    <ds:schemaRef ds:uri="a903c903-f225-477e-9acb-dcad80e462d4"/>
    <ds:schemaRef ds:uri="1539ea01-d2d1-4a06-b920-1c477107082b"/>
  </ds:schemaRefs>
</ds:datastoreItem>
</file>

<file path=docMetadata/LabelInfo.xml><?xml version="1.0" encoding="utf-8"?>
<clbl:labelList xmlns:clbl="http://schemas.microsoft.com/office/2020/mipLabelMetadata">
  <clbl:label id="{cf8c7287-838c-46dd-b281-b1140229e67a}" enabled="1" method="Privileged" siteId="{75e027c9-20d5-47d5-b82f-77d7cd041e8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152</TotalTime>
  <Words>821</Words>
  <Application>Microsoft Office PowerPoint</Application>
  <PresentationFormat>Widescreen</PresentationFormat>
  <Paragraphs>190</Paragraphs>
  <Slides>22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Roboto</vt:lpstr>
      <vt:lpstr>ST PowerPoint Template 16x9</vt:lpstr>
      <vt:lpstr>#3 How to create a basic Bluetooth® Low Energy peripheral in 10 min   Click &amp; Go </vt:lpstr>
      <vt:lpstr>Prerequisites Refresh</vt:lpstr>
      <vt:lpstr>Basic Peripheral in 10mn : Click &amp; Go :</vt:lpstr>
      <vt:lpstr>Purpose</vt:lpstr>
      <vt:lpstr>PowerPoint Presentation</vt:lpstr>
      <vt:lpstr>PowerPoint Presentation</vt:lpstr>
      <vt:lpstr>STM32Cube capabilities</vt:lpstr>
      <vt:lpstr>Connect the NUCLEO-WBA55CG to the PC</vt:lpstr>
      <vt:lpstr>START STM32CubeIDE Open BLE_P2PServer example</vt:lpstr>
      <vt:lpstr>START STM32CubeIDE Open BLE_P2PServer example</vt:lpstr>
      <vt:lpstr>Let’s customize this BLE_p2pServer </vt:lpstr>
      <vt:lpstr>Customize Local Name</vt:lpstr>
      <vt:lpstr>Customize Device Name</vt:lpstr>
      <vt:lpstr>Code Generation</vt:lpstr>
      <vt:lpstr>Build and flash modified project </vt:lpstr>
      <vt:lpstr>Enjoy your first STM32WBA55 project running!</vt:lpstr>
      <vt:lpstr>STBLE Toolbox</vt:lpstr>
      <vt:lpstr>STBLE Toolbox</vt:lpstr>
      <vt:lpstr>STBLE Toolbox</vt:lpstr>
      <vt:lpstr>What’s next ?</vt:lpstr>
      <vt:lpstr>PowerPoint Presentation</vt:lpstr>
      <vt:lpstr>PowerPoint Presentation</vt:lpstr>
    </vt:vector>
  </TitlesOfParts>
  <Manager/>
  <Company>STMicroelectronics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a basic peripheral in 10 min : Click &amp; Go </dc:title>
  <dc:creator>Sebastien DENOUAL</dc:creator>
  <cp:keywords>Template v1.19</cp:keywords>
  <cp:lastModifiedBy>Dominique FOLLEZOUR</cp:lastModifiedBy>
  <cp:revision>1</cp:revision>
  <cp:lastPrinted>2024-01-05T11:13:57Z</cp:lastPrinted>
  <dcterms:created xsi:type="dcterms:W3CDTF">2023-07-17T13:43:35Z</dcterms:created>
  <dcterms:modified xsi:type="dcterms:W3CDTF">2024-02-22T10:44:12Z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2023-07-17T13:45:29Z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6debc978-1192-4d1e-a67e-c252dcdc6b28</vt:lpwstr>
  </property>
  <property fmtid="{D5CDD505-2E9C-101B-9397-08002B2CF9AE}" pid="8" name="MSIP_Label_cf8c7287-838c-46dd-b281-b1140229e67a_ContentBits">
    <vt:lpwstr>0</vt:lpwstr>
  </property>
  <property fmtid="{D5CDD505-2E9C-101B-9397-08002B2CF9AE}" pid="9" name="ContentTypeId">
    <vt:lpwstr>0x0101003ED3EA96308A4C4BB6CB99FE33582AA4</vt:lpwstr>
  </property>
  <property fmtid="{D5CDD505-2E9C-101B-9397-08002B2CF9AE}" pid="10" name="MediaServiceImageTags">
    <vt:lpwstr/>
  </property>
</Properties>
</file>